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2FE6-76B6-47E7-8C15-C4963173F1C0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E044-12C0-4922-9CE4-8B0760B59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EF23A2-E0E3-4350-A5B3-112F9DF4FC95}" type="datetimeFigureOut">
              <a:rPr lang="hr-HR" smtClean="0"/>
              <a:pPr/>
              <a:t>6.2.2017.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B95381-5F08-4E92-B6E2-9DCF3EA20C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Priredbe i svečanosti u školi 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PŠ Vrhovine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0-02-05-4e2ea343b8214b4004e4fff31e8e260fb895f6059990fd28f4f8dede6c9092e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18" y="1524000"/>
            <a:ext cx="812276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Božićna priredba 23. 12. 2016.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-0-02-05-78d9a267c11fccd0df333fec68fd33e09bd01e0080bd6fbc5dd48ee3f003276e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117612" cy="3763963"/>
          </a:xfrm>
        </p:spPr>
      </p:pic>
      <p:pic>
        <p:nvPicPr>
          <p:cNvPr id="11" name="Content Placeholder 10" descr="image-0-02-05-c3dae3e1f812f6a39402e96ae6ecf0b0abf60f1dcdd603760cd16f404ce59105-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708920"/>
            <a:ext cx="2117612" cy="3763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Vrijedne ručice zaslužne za božićne dekoracije</a:t>
            </a:r>
            <a:endParaRPr lang="hr-HR" dirty="0"/>
          </a:p>
        </p:txBody>
      </p:sp>
      <p:pic>
        <p:nvPicPr>
          <p:cNvPr id="5" name="Picture 4" descr="image-0-02-05-459405d83fcb123d77bf6d825e31a59b188ecdefe49f0abe875e87648609c96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088232" cy="36724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223_094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5605" y="1524000"/>
            <a:ext cx="2572789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Obiteljski portret nakon priredbe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223_094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76" y="1524000"/>
            <a:ext cx="812984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Petaši i razrednica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0.02.01.85c4a52cf37075e4ffcdd6bbd77842c92f4d7c8f8a7c71869bae90a0f73025c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173604" cy="40351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Dan škole 27.5. 2016.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0.02.01.dbc15d591c5a18313fded6c707a3b6e85a18fdc57067def724e1d1a88096221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Uživanje na sceni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0.02.01.261da74e7326f36bfea028a46eacd32bcc4dd4e5bb6485f2f76dcf3cc120952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18" y="1524000"/>
            <a:ext cx="812276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Vrhovljanski slavuji</a:t>
            </a:r>
            <a:endParaRPr lang="hr-HR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007_121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76" y="1524000"/>
            <a:ext cx="812984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Dani kruha 13. 10. 2016.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007_120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76" y="1524000"/>
            <a:ext cx="812984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Vesele tikve </a:t>
            </a:r>
            <a:endParaRPr lang="hr-HR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007_120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5892" y="1524000"/>
            <a:ext cx="257221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Naši prijatelji ježići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007_121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18" y="1524000"/>
            <a:ext cx="812276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Sedmaši zadovoljni svojim ukrasima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16" y="1524000"/>
            <a:ext cx="812876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Maleni pekari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58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PŠ Vrhovine</vt:lpstr>
      <vt:lpstr>Dan škole 27.5. 2016.</vt:lpstr>
      <vt:lpstr>Uživanje na sceni</vt:lpstr>
      <vt:lpstr>Vrhovljanski slavuji</vt:lpstr>
      <vt:lpstr>Dani kruha 13. 10. 2016.</vt:lpstr>
      <vt:lpstr>Vesele tikve </vt:lpstr>
      <vt:lpstr>Naši prijatelji ježići</vt:lpstr>
      <vt:lpstr>Sedmaši zadovoljni svojim ukrasima</vt:lpstr>
      <vt:lpstr>Maleni pekari</vt:lpstr>
      <vt:lpstr>Božićna priredba 23. 12. 2016.</vt:lpstr>
      <vt:lpstr>Vrijedne ručice zaslužne za božićne dekoracije</vt:lpstr>
      <vt:lpstr>Obiteljski portret nakon priredbe</vt:lpstr>
      <vt:lpstr>Petaši i razrednica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PŠ Vrhovine</dc:title>
  <dc:creator>Josipa</dc:creator>
  <cp:lastModifiedBy>Josipa</cp:lastModifiedBy>
  <cp:revision>14</cp:revision>
  <dcterms:created xsi:type="dcterms:W3CDTF">2017-02-06T13:38:33Z</dcterms:created>
  <dcterms:modified xsi:type="dcterms:W3CDTF">2017-02-06T14:42:43Z</dcterms:modified>
</cp:coreProperties>
</file>