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2" r:id="rId3"/>
    <p:sldId id="257" r:id="rId4"/>
    <p:sldId id="258" r:id="rId5"/>
    <p:sldId id="259" r:id="rId6"/>
    <p:sldId id="260" r:id="rId7"/>
    <p:sldId id="261" r:id="rId8"/>
    <p:sldId id="264" r:id="rId9"/>
    <p:sldId id="269" r:id="rId10"/>
    <p:sldId id="286" r:id="rId11"/>
    <p:sldId id="278" r:id="rId12"/>
    <p:sldId id="263" r:id="rId13"/>
    <p:sldId id="265" r:id="rId14"/>
    <p:sldId id="290" r:id="rId15"/>
    <p:sldId id="287" r:id="rId16"/>
    <p:sldId id="293" r:id="rId17"/>
    <p:sldId id="262" r:id="rId18"/>
    <p:sldId id="274" r:id="rId19"/>
    <p:sldId id="266" r:id="rId20"/>
    <p:sldId id="268" r:id="rId21"/>
    <p:sldId id="292" r:id="rId22"/>
    <p:sldId id="294" r:id="rId23"/>
    <p:sldId id="288" r:id="rId24"/>
    <p:sldId id="279" r:id="rId25"/>
    <p:sldId id="280" r:id="rId26"/>
    <p:sldId id="281" r:id="rId27"/>
    <p:sldId id="289" r:id="rId28"/>
    <p:sldId id="291" r:id="rId29"/>
    <p:sldId id="282" r:id="rId30"/>
    <p:sldId id="295" r:id="rId31"/>
    <p:sldId id="296" r:id="rId32"/>
    <p:sldId id="297" r:id="rId33"/>
    <p:sldId id="298" r:id="rId34"/>
    <p:sldId id="299" r:id="rId35"/>
    <p:sldId id="300" r:id="rId36"/>
    <p:sldId id="304" r:id="rId37"/>
    <p:sldId id="301" r:id="rId38"/>
    <p:sldId id="303" r:id="rId3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3011" autoAdjust="0"/>
  </p:normalViewPr>
  <p:slideViewPr>
    <p:cSldViewPr>
      <p:cViewPr>
        <p:scale>
          <a:sx n="70" d="100"/>
          <a:sy n="70" d="100"/>
        </p:scale>
        <p:origin x="-1158"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D782A-92D7-4382-97B1-48734179AD3C}"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hr-HR"/>
        </a:p>
      </dgm:t>
    </dgm:pt>
    <dgm:pt modelId="{4122005A-6685-4E91-838B-2309A1B7BFDC}">
      <dgm:prSet phldrT="[Tekst]" custT="1"/>
      <dgm:spPr/>
      <dgm:t>
        <a:bodyPr/>
        <a:lstStyle/>
        <a:p>
          <a:r>
            <a:rPr lang="hr-HR" sz="1400" b="1" dirty="0" smtClean="0"/>
            <a:t>1. FAZA</a:t>
          </a:r>
        </a:p>
        <a:p>
          <a:r>
            <a:rPr lang="hr-HR" sz="1600" b="0" dirty="0" smtClean="0"/>
            <a:t>Upoznavanje</a:t>
          </a:r>
          <a:endParaRPr lang="hr-HR" sz="1400" b="0" dirty="0"/>
        </a:p>
      </dgm:t>
    </dgm:pt>
    <dgm:pt modelId="{9A14A6A7-43B1-4D84-A116-855EC35ADA48}" type="parTrans" cxnId="{1C718918-CCFB-4EF1-8630-76FB41237D22}">
      <dgm:prSet/>
      <dgm:spPr/>
      <dgm:t>
        <a:bodyPr/>
        <a:lstStyle/>
        <a:p>
          <a:endParaRPr lang="hr-HR"/>
        </a:p>
      </dgm:t>
    </dgm:pt>
    <dgm:pt modelId="{50B95E84-92B2-48EC-BD68-32BD624FFF2B}" type="sibTrans" cxnId="{1C718918-CCFB-4EF1-8630-76FB41237D22}">
      <dgm:prSet/>
      <dgm:spPr/>
      <dgm:t>
        <a:bodyPr/>
        <a:lstStyle/>
        <a:p>
          <a:endParaRPr lang="hr-HR"/>
        </a:p>
      </dgm:t>
    </dgm:pt>
    <dgm:pt modelId="{5A43867B-7063-4C86-BB12-B67E27F9E3C0}">
      <dgm:prSet phldrT="[Tekst]" custT="1"/>
      <dgm:spPr/>
      <dgm:t>
        <a:bodyPr/>
        <a:lstStyle/>
        <a:p>
          <a:r>
            <a:rPr lang="hr-HR" sz="1500" b="1" dirty="0" smtClean="0"/>
            <a:t>2.FAZA</a:t>
          </a:r>
        </a:p>
        <a:p>
          <a:r>
            <a:rPr lang="hr-HR" sz="1600" dirty="0" smtClean="0"/>
            <a:t>Uspostavljanje povjerenja</a:t>
          </a:r>
          <a:endParaRPr lang="hr-HR" sz="1600" dirty="0"/>
        </a:p>
      </dgm:t>
    </dgm:pt>
    <dgm:pt modelId="{DE2FCFA6-3991-4432-87F2-7F33CBA679D9}" type="parTrans" cxnId="{B60BA42D-1E54-4693-80F3-AD969CCA9DD4}">
      <dgm:prSet/>
      <dgm:spPr/>
      <dgm:t>
        <a:bodyPr/>
        <a:lstStyle/>
        <a:p>
          <a:endParaRPr lang="hr-HR"/>
        </a:p>
      </dgm:t>
    </dgm:pt>
    <dgm:pt modelId="{42423347-E04F-4708-BDEA-5860E0129192}" type="sibTrans" cxnId="{B60BA42D-1E54-4693-80F3-AD969CCA9DD4}">
      <dgm:prSet/>
      <dgm:spPr/>
      <dgm:t>
        <a:bodyPr/>
        <a:lstStyle/>
        <a:p>
          <a:endParaRPr lang="hr-HR"/>
        </a:p>
      </dgm:t>
    </dgm:pt>
    <dgm:pt modelId="{BCD58BD5-1B9A-4E3B-94D4-8602A2D89EEF}">
      <dgm:prSet phldrT="[Tekst]" custT="1"/>
      <dgm:spPr/>
      <dgm:t>
        <a:bodyPr/>
        <a:lstStyle/>
        <a:p>
          <a:r>
            <a:rPr lang="hr-HR" sz="1400" b="1" dirty="0" smtClean="0"/>
            <a:t>3.FAZA</a:t>
          </a:r>
        </a:p>
        <a:p>
          <a:r>
            <a:rPr lang="hr-HR" sz="1600" dirty="0" smtClean="0"/>
            <a:t>Traženje osobnih informacija</a:t>
          </a:r>
          <a:endParaRPr lang="hr-HR" sz="1600" dirty="0"/>
        </a:p>
      </dgm:t>
    </dgm:pt>
    <dgm:pt modelId="{5750106E-6C02-4153-826D-7E40A02538F3}" type="parTrans" cxnId="{9D55B1D7-6B7B-4925-9151-AEB60D5A7399}">
      <dgm:prSet/>
      <dgm:spPr/>
      <dgm:t>
        <a:bodyPr/>
        <a:lstStyle/>
        <a:p>
          <a:endParaRPr lang="hr-HR"/>
        </a:p>
      </dgm:t>
    </dgm:pt>
    <dgm:pt modelId="{6E34262D-F296-47EA-9DF4-FD78A9426C6C}" type="sibTrans" cxnId="{9D55B1D7-6B7B-4925-9151-AEB60D5A7399}">
      <dgm:prSet/>
      <dgm:spPr/>
      <dgm:t>
        <a:bodyPr/>
        <a:lstStyle/>
        <a:p>
          <a:endParaRPr lang="hr-HR"/>
        </a:p>
      </dgm:t>
    </dgm:pt>
    <dgm:pt modelId="{E9688FC7-DEA0-45BE-BA9D-9AD7B64FF3B5}">
      <dgm:prSet phldrT="[Tekst]" custT="1"/>
      <dgm:spPr/>
      <dgm:t>
        <a:bodyPr/>
        <a:lstStyle/>
        <a:p>
          <a:r>
            <a:rPr lang="hr-HR" sz="1400" b="1" dirty="0" smtClean="0"/>
            <a:t>4.FAZA</a:t>
          </a:r>
        </a:p>
        <a:p>
          <a:r>
            <a:rPr lang="hr-HR" sz="1600" dirty="0" smtClean="0"/>
            <a:t>Emocionalne  uvrede i prijetnje  </a:t>
          </a:r>
          <a:endParaRPr lang="hr-HR" sz="1600" dirty="0"/>
        </a:p>
      </dgm:t>
    </dgm:pt>
    <dgm:pt modelId="{E8BC2CAC-ADED-4C2C-A90B-10D907853565}" type="parTrans" cxnId="{9E955F63-A0E8-49C5-80CA-6B27893849EA}">
      <dgm:prSet/>
      <dgm:spPr/>
      <dgm:t>
        <a:bodyPr/>
        <a:lstStyle/>
        <a:p>
          <a:endParaRPr lang="hr-HR"/>
        </a:p>
      </dgm:t>
    </dgm:pt>
    <dgm:pt modelId="{3B80B37C-A0B5-43E4-8175-EF6D1E34C963}" type="sibTrans" cxnId="{9E955F63-A0E8-49C5-80CA-6B27893849EA}">
      <dgm:prSet/>
      <dgm:spPr/>
      <dgm:t>
        <a:bodyPr/>
        <a:lstStyle/>
        <a:p>
          <a:endParaRPr lang="hr-HR"/>
        </a:p>
      </dgm:t>
    </dgm:pt>
    <dgm:pt modelId="{50F91FF5-1A11-4BFC-99DB-29DCA14E6867}" type="pres">
      <dgm:prSet presAssocID="{F23D782A-92D7-4382-97B1-48734179AD3C}" presName="cycle" presStyleCnt="0">
        <dgm:presLayoutVars>
          <dgm:dir/>
          <dgm:resizeHandles val="exact"/>
        </dgm:presLayoutVars>
      </dgm:prSet>
      <dgm:spPr/>
    </dgm:pt>
    <dgm:pt modelId="{D4581DE5-257B-4FB3-A990-7C51027110C2}" type="pres">
      <dgm:prSet presAssocID="{4122005A-6685-4E91-838B-2309A1B7BFDC}" presName="node" presStyleLbl="node1" presStyleIdx="0" presStyleCnt="4">
        <dgm:presLayoutVars>
          <dgm:bulletEnabled val="1"/>
        </dgm:presLayoutVars>
      </dgm:prSet>
      <dgm:spPr/>
      <dgm:t>
        <a:bodyPr/>
        <a:lstStyle/>
        <a:p>
          <a:endParaRPr lang="hr-HR"/>
        </a:p>
      </dgm:t>
    </dgm:pt>
    <dgm:pt modelId="{CBCF6F60-A592-4752-9F99-7E79F4F6D001}" type="pres">
      <dgm:prSet presAssocID="{4122005A-6685-4E91-838B-2309A1B7BFDC}" presName="spNode" presStyleCnt="0"/>
      <dgm:spPr/>
    </dgm:pt>
    <dgm:pt modelId="{BF43BA94-0509-48FF-A33E-7F789A9F1C75}" type="pres">
      <dgm:prSet presAssocID="{50B95E84-92B2-48EC-BD68-32BD624FFF2B}" presName="sibTrans" presStyleLbl="sibTrans1D1" presStyleIdx="0" presStyleCnt="4"/>
      <dgm:spPr/>
    </dgm:pt>
    <dgm:pt modelId="{B3FB46B0-C7BD-49C5-9BB4-C4A5C2425E06}" type="pres">
      <dgm:prSet presAssocID="{5A43867B-7063-4C86-BB12-B67E27F9E3C0}" presName="node" presStyleLbl="node1" presStyleIdx="1" presStyleCnt="4">
        <dgm:presLayoutVars>
          <dgm:bulletEnabled val="1"/>
        </dgm:presLayoutVars>
      </dgm:prSet>
      <dgm:spPr/>
      <dgm:t>
        <a:bodyPr/>
        <a:lstStyle/>
        <a:p>
          <a:endParaRPr lang="hr-HR"/>
        </a:p>
      </dgm:t>
    </dgm:pt>
    <dgm:pt modelId="{7E0DCE4C-CF28-4115-96EB-1B0360327362}" type="pres">
      <dgm:prSet presAssocID="{5A43867B-7063-4C86-BB12-B67E27F9E3C0}" presName="spNode" presStyleCnt="0"/>
      <dgm:spPr/>
    </dgm:pt>
    <dgm:pt modelId="{3789419D-E7EC-48B4-8788-B4C1B1E33CF8}" type="pres">
      <dgm:prSet presAssocID="{42423347-E04F-4708-BDEA-5860E0129192}" presName="sibTrans" presStyleLbl="sibTrans1D1" presStyleIdx="1" presStyleCnt="4"/>
      <dgm:spPr/>
    </dgm:pt>
    <dgm:pt modelId="{A52AD830-04C4-4A51-8435-733B8478062F}" type="pres">
      <dgm:prSet presAssocID="{BCD58BD5-1B9A-4E3B-94D4-8602A2D89EEF}" presName="node" presStyleLbl="node1" presStyleIdx="2" presStyleCnt="4" custScaleX="115439">
        <dgm:presLayoutVars>
          <dgm:bulletEnabled val="1"/>
        </dgm:presLayoutVars>
      </dgm:prSet>
      <dgm:spPr/>
      <dgm:t>
        <a:bodyPr/>
        <a:lstStyle/>
        <a:p>
          <a:endParaRPr lang="hr-HR"/>
        </a:p>
      </dgm:t>
    </dgm:pt>
    <dgm:pt modelId="{2EDAED6F-3A61-4562-9376-67A7263E415F}" type="pres">
      <dgm:prSet presAssocID="{BCD58BD5-1B9A-4E3B-94D4-8602A2D89EEF}" presName="spNode" presStyleCnt="0"/>
      <dgm:spPr/>
    </dgm:pt>
    <dgm:pt modelId="{113E9B23-05A4-49EF-8E02-ACFC3A14B837}" type="pres">
      <dgm:prSet presAssocID="{6E34262D-F296-47EA-9DF4-FD78A9426C6C}" presName="sibTrans" presStyleLbl="sibTrans1D1" presStyleIdx="2" presStyleCnt="4"/>
      <dgm:spPr/>
    </dgm:pt>
    <dgm:pt modelId="{CA3F4658-AB29-4B9D-A563-F99A0773BDE1}" type="pres">
      <dgm:prSet presAssocID="{E9688FC7-DEA0-45BE-BA9D-9AD7B64FF3B5}" presName="node" presStyleLbl="node1" presStyleIdx="3" presStyleCnt="4" custScaleX="112532">
        <dgm:presLayoutVars>
          <dgm:bulletEnabled val="1"/>
        </dgm:presLayoutVars>
      </dgm:prSet>
      <dgm:spPr/>
      <dgm:t>
        <a:bodyPr/>
        <a:lstStyle/>
        <a:p>
          <a:endParaRPr lang="hr-HR"/>
        </a:p>
      </dgm:t>
    </dgm:pt>
    <dgm:pt modelId="{9F1B6B7F-8FC7-44E6-9B9B-C60ACC1560A6}" type="pres">
      <dgm:prSet presAssocID="{E9688FC7-DEA0-45BE-BA9D-9AD7B64FF3B5}" presName="spNode" presStyleCnt="0"/>
      <dgm:spPr/>
    </dgm:pt>
    <dgm:pt modelId="{0020CA19-E097-46D9-B020-C318A5C0CB7F}" type="pres">
      <dgm:prSet presAssocID="{3B80B37C-A0B5-43E4-8175-EF6D1E34C963}" presName="sibTrans" presStyleLbl="sibTrans1D1" presStyleIdx="3" presStyleCnt="4"/>
      <dgm:spPr/>
    </dgm:pt>
  </dgm:ptLst>
  <dgm:cxnLst>
    <dgm:cxn modelId="{1F7EEBAF-DC93-4732-A1AF-F81E37D4DAB7}" type="presOf" srcId="{4122005A-6685-4E91-838B-2309A1B7BFDC}" destId="{D4581DE5-257B-4FB3-A990-7C51027110C2}" srcOrd="0" destOrd="0" presId="urn:microsoft.com/office/officeart/2005/8/layout/cycle5"/>
    <dgm:cxn modelId="{F9AFB03B-1DAC-4142-BBBF-8B1B8FD8A4AD}" type="presOf" srcId="{6E34262D-F296-47EA-9DF4-FD78A9426C6C}" destId="{113E9B23-05A4-49EF-8E02-ACFC3A14B837}" srcOrd="0" destOrd="0" presId="urn:microsoft.com/office/officeart/2005/8/layout/cycle5"/>
    <dgm:cxn modelId="{9E955F63-A0E8-49C5-80CA-6B27893849EA}" srcId="{F23D782A-92D7-4382-97B1-48734179AD3C}" destId="{E9688FC7-DEA0-45BE-BA9D-9AD7B64FF3B5}" srcOrd="3" destOrd="0" parTransId="{E8BC2CAC-ADED-4C2C-A90B-10D907853565}" sibTransId="{3B80B37C-A0B5-43E4-8175-EF6D1E34C963}"/>
    <dgm:cxn modelId="{9D55B1D7-6B7B-4925-9151-AEB60D5A7399}" srcId="{F23D782A-92D7-4382-97B1-48734179AD3C}" destId="{BCD58BD5-1B9A-4E3B-94D4-8602A2D89EEF}" srcOrd="2" destOrd="0" parTransId="{5750106E-6C02-4153-826D-7E40A02538F3}" sibTransId="{6E34262D-F296-47EA-9DF4-FD78A9426C6C}"/>
    <dgm:cxn modelId="{1C718918-CCFB-4EF1-8630-76FB41237D22}" srcId="{F23D782A-92D7-4382-97B1-48734179AD3C}" destId="{4122005A-6685-4E91-838B-2309A1B7BFDC}" srcOrd="0" destOrd="0" parTransId="{9A14A6A7-43B1-4D84-A116-855EC35ADA48}" sibTransId="{50B95E84-92B2-48EC-BD68-32BD624FFF2B}"/>
    <dgm:cxn modelId="{CA4BFB21-5E7D-4E0F-90AD-EFEC5E433573}" type="presOf" srcId="{42423347-E04F-4708-BDEA-5860E0129192}" destId="{3789419D-E7EC-48B4-8788-B4C1B1E33CF8}" srcOrd="0" destOrd="0" presId="urn:microsoft.com/office/officeart/2005/8/layout/cycle5"/>
    <dgm:cxn modelId="{958BA6D8-1160-453C-9468-B0706FF81994}" type="presOf" srcId="{50B95E84-92B2-48EC-BD68-32BD624FFF2B}" destId="{BF43BA94-0509-48FF-A33E-7F789A9F1C75}" srcOrd="0" destOrd="0" presId="urn:microsoft.com/office/officeart/2005/8/layout/cycle5"/>
    <dgm:cxn modelId="{A0F52EC8-9A40-441B-96B9-F0BF00782D21}" type="presOf" srcId="{5A43867B-7063-4C86-BB12-B67E27F9E3C0}" destId="{B3FB46B0-C7BD-49C5-9BB4-C4A5C2425E06}" srcOrd="0" destOrd="0" presId="urn:microsoft.com/office/officeart/2005/8/layout/cycle5"/>
    <dgm:cxn modelId="{B60BA42D-1E54-4693-80F3-AD969CCA9DD4}" srcId="{F23D782A-92D7-4382-97B1-48734179AD3C}" destId="{5A43867B-7063-4C86-BB12-B67E27F9E3C0}" srcOrd="1" destOrd="0" parTransId="{DE2FCFA6-3991-4432-87F2-7F33CBA679D9}" sibTransId="{42423347-E04F-4708-BDEA-5860E0129192}"/>
    <dgm:cxn modelId="{A07FAD9A-1C0C-425B-9CF1-BEA22AA43862}" type="presOf" srcId="{E9688FC7-DEA0-45BE-BA9D-9AD7B64FF3B5}" destId="{CA3F4658-AB29-4B9D-A563-F99A0773BDE1}" srcOrd="0" destOrd="0" presId="urn:microsoft.com/office/officeart/2005/8/layout/cycle5"/>
    <dgm:cxn modelId="{36A86E8D-3135-4416-9757-A483512CDF5F}" type="presOf" srcId="{3B80B37C-A0B5-43E4-8175-EF6D1E34C963}" destId="{0020CA19-E097-46D9-B020-C318A5C0CB7F}" srcOrd="0" destOrd="0" presId="urn:microsoft.com/office/officeart/2005/8/layout/cycle5"/>
    <dgm:cxn modelId="{0B7B540B-CB05-4E8E-893A-D79DEAADE106}" type="presOf" srcId="{F23D782A-92D7-4382-97B1-48734179AD3C}" destId="{50F91FF5-1A11-4BFC-99DB-29DCA14E6867}" srcOrd="0" destOrd="0" presId="urn:microsoft.com/office/officeart/2005/8/layout/cycle5"/>
    <dgm:cxn modelId="{3DA8B4D1-E5D9-48D6-AD44-A6AF3E7CDF62}" type="presOf" srcId="{BCD58BD5-1B9A-4E3B-94D4-8602A2D89EEF}" destId="{A52AD830-04C4-4A51-8435-733B8478062F}" srcOrd="0" destOrd="0" presId="urn:microsoft.com/office/officeart/2005/8/layout/cycle5"/>
    <dgm:cxn modelId="{AC1B81F3-B049-464E-88AE-B234B8948096}" type="presParOf" srcId="{50F91FF5-1A11-4BFC-99DB-29DCA14E6867}" destId="{D4581DE5-257B-4FB3-A990-7C51027110C2}" srcOrd="0" destOrd="0" presId="urn:microsoft.com/office/officeart/2005/8/layout/cycle5"/>
    <dgm:cxn modelId="{B7D9CADD-0489-4029-8982-3211670372CA}" type="presParOf" srcId="{50F91FF5-1A11-4BFC-99DB-29DCA14E6867}" destId="{CBCF6F60-A592-4752-9F99-7E79F4F6D001}" srcOrd="1" destOrd="0" presId="urn:microsoft.com/office/officeart/2005/8/layout/cycle5"/>
    <dgm:cxn modelId="{6FE0A13B-0479-4C07-AAEA-5B456DB75857}" type="presParOf" srcId="{50F91FF5-1A11-4BFC-99DB-29DCA14E6867}" destId="{BF43BA94-0509-48FF-A33E-7F789A9F1C75}" srcOrd="2" destOrd="0" presId="urn:microsoft.com/office/officeart/2005/8/layout/cycle5"/>
    <dgm:cxn modelId="{2EEB98A7-EE8E-419E-BB22-855F90D9DDA0}" type="presParOf" srcId="{50F91FF5-1A11-4BFC-99DB-29DCA14E6867}" destId="{B3FB46B0-C7BD-49C5-9BB4-C4A5C2425E06}" srcOrd="3" destOrd="0" presId="urn:microsoft.com/office/officeart/2005/8/layout/cycle5"/>
    <dgm:cxn modelId="{0A791D59-4F85-4FF6-8E04-4A9F225B868E}" type="presParOf" srcId="{50F91FF5-1A11-4BFC-99DB-29DCA14E6867}" destId="{7E0DCE4C-CF28-4115-96EB-1B0360327362}" srcOrd="4" destOrd="0" presId="urn:microsoft.com/office/officeart/2005/8/layout/cycle5"/>
    <dgm:cxn modelId="{4FEB49DD-1773-4D36-A6EB-1B56BEA8D46F}" type="presParOf" srcId="{50F91FF5-1A11-4BFC-99DB-29DCA14E6867}" destId="{3789419D-E7EC-48B4-8788-B4C1B1E33CF8}" srcOrd="5" destOrd="0" presId="urn:microsoft.com/office/officeart/2005/8/layout/cycle5"/>
    <dgm:cxn modelId="{DF29AEC5-C392-4164-94A2-3529391F1B79}" type="presParOf" srcId="{50F91FF5-1A11-4BFC-99DB-29DCA14E6867}" destId="{A52AD830-04C4-4A51-8435-733B8478062F}" srcOrd="6" destOrd="0" presId="urn:microsoft.com/office/officeart/2005/8/layout/cycle5"/>
    <dgm:cxn modelId="{903D3FE9-38F3-4424-9E5E-915C55E03854}" type="presParOf" srcId="{50F91FF5-1A11-4BFC-99DB-29DCA14E6867}" destId="{2EDAED6F-3A61-4562-9376-67A7263E415F}" srcOrd="7" destOrd="0" presId="urn:microsoft.com/office/officeart/2005/8/layout/cycle5"/>
    <dgm:cxn modelId="{8EAD0325-BB68-4B72-AC61-6FB077F40A44}" type="presParOf" srcId="{50F91FF5-1A11-4BFC-99DB-29DCA14E6867}" destId="{113E9B23-05A4-49EF-8E02-ACFC3A14B837}" srcOrd="8" destOrd="0" presId="urn:microsoft.com/office/officeart/2005/8/layout/cycle5"/>
    <dgm:cxn modelId="{71164580-F0A5-4244-91EB-CD94EE28D5B6}" type="presParOf" srcId="{50F91FF5-1A11-4BFC-99DB-29DCA14E6867}" destId="{CA3F4658-AB29-4B9D-A563-F99A0773BDE1}" srcOrd="9" destOrd="0" presId="urn:microsoft.com/office/officeart/2005/8/layout/cycle5"/>
    <dgm:cxn modelId="{0E5CA4E2-7F17-45E5-9D22-1E73D093493A}" type="presParOf" srcId="{50F91FF5-1A11-4BFC-99DB-29DCA14E6867}" destId="{9F1B6B7F-8FC7-44E6-9B9B-C60ACC1560A6}" srcOrd="10" destOrd="0" presId="urn:microsoft.com/office/officeart/2005/8/layout/cycle5"/>
    <dgm:cxn modelId="{3645945A-3CF7-46A2-BE3F-1856DBFB91F4}" type="presParOf" srcId="{50F91FF5-1A11-4BFC-99DB-29DCA14E6867}" destId="{0020CA19-E097-46D9-B020-C318A5C0CB7F}" srcOrd="11"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81DE5-257B-4FB3-A990-7C51027110C2}">
      <dsp:nvSpPr>
        <dsp:cNvPr id="0" name=""/>
        <dsp:cNvSpPr/>
      </dsp:nvSpPr>
      <dsp:spPr>
        <a:xfrm>
          <a:off x="1847683" y="2170"/>
          <a:ext cx="1414736" cy="91957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kern="1200" dirty="0" smtClean="0"/>
            <a:t>1. FAZA</a:t>
          </a:r>
        </a:p>
        <a:p>
          <a:pPr lvl="0" algn="ctr" defTabSz="622300">
            <a:lnSpc>
              <a:spcPct val="90000"/>
            </a:lnSpc>
            <a:spcBef>
              <a:spcPct val="0"/>
            </a:spcBef>
            <a:spcAft>
              <a:spcPct val="35000"/>
            </a:spcAft>
          </a:pPr>
          <a:r>
            <a:rPr lang="hr-HR" sz="1600" b="0" kern="1200" dirty="0" smtClean="0"/>
            <a:t>Upoznavanje</a:t>
          </a:r>
          <a:endParaRPr lang="hr-HR" sz="1400" b="0" kern="1200" dirty="0"/>
        </a:p>
      </dsp:txBody>
      <dsp:txXfrm>
        <a:off x="1892573" y="47060"/>
        <a:ext cx="1324956" cy="829798"/>
      </dsp:txXfrm>
    </dsp:sp>
    <dsp:sp modelId="{BF43BA94-0509-48FF-A33E-7F789A9F1C75}">
      <dsp:nvSpPr>
        <dsp:cNvPr id="0" name=""/>
        <dsp:cNvSpPr/>
      </dsp:nvSpPr>
      <dsp:spPr>
        <a:xfrm>
          <a:off x="1035758" y="461960"/>
          <a:ext cx="3038584" cy="3038584"/>
        </a:xfrm>
        <a:custGeom>
          <a:avLst/>
          <a:gdLst/>
          <a:ahLst/>
          <a:cxnLst/>
          <a:rect l="0" t="0" r="0" b="0"/>
          <a:pathLst>
            <a:path>
              <a:moveTo>
                <a:pt x="2421968" y="297234"/>
              </a:moveTo>
              <a:arcTo wR="1519292" hR="1519292" stAng="18387093" swAng="1633770"/>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B46B0-C7BD-49C5-9BB4-C4A5C2425E06}">
      <dsp:nvSpPr>
        <dsp:cNvPr id="0" name=""/>
        <dsp:cNvSpPr/>
      </dsp:nvSpPr>
      <dsp:spPr>
        <a:xfrm>
          <a:off x="3366975" y="1521463"/>
          <a:ext cx="1414736" cy="919578"/>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r-HR" sz="1500" b="1" kern="1200" dirty="0" smtClean="0"/>
            <a:t>2.FAZA</a:t>
          </a:r>
        </a:p>
        <a:p>
          <a:pPr lvl="0" algn="ctr" defTabSz="666750">
            <a:lnSpc>
              <a:spcPct val="90000"/>
            </a:lnSpc>
            <a:spcBef>
              <a:spcPct val="0"/>
            </a:spcBef>
            <a:spcAft>
              <a:spcPct val="35000"/>
            </a:spcAft>
          </a:pPr>
          <a:r>
            <a:rPr lang="hr-HR" sz="1600" kern="1200" dirty="0" smtClean="0"/>
            <a:t>Uspostavljanje povjerenja</a:t>
          </a:r>
          <a:endParaRPr lang="hr-HR" sz="1600" kern="1200" dirty="0"/>
        </a:p>
      </dsp:txBody>
      <dsp:txXfrm>
        <a:off x="3411865" y="1566353"/>
        <a:ext cx="1324956" cy="829798"/>
      </dsp:txXfrm>
    </dsp:sp>
    <dsp:sp modelId="{3789419D-E7EC-48B4-8788-B4C1B1E33CF8}">
      <dsp:nvSpPr>
        <dsp:cNvPr id="0" name=""/>
        <dsp:cNvSpPr/>
      </dsp:nvSpPr>
      <dsp:spPr>
        <a:xfrm>
          <a:off x="1035758" y="461960"/>
          <a:ext cx="3038584" cy="3038584"/>
        </a:xfrm>
        <a:custGeom>
          <a:avLst/>
          <a:gdLst/>
          <a:ahLst/>
          <a:cxnLst/>
          <a:rect l="0" t="0" r="0" b="0"/>
          <a:pathLst>
            <a:path>
              <a:moveTo>
                <a:pt x="2891376" y="2171698"/>
              </a:moveTo>
              <a:arcTo wR="1519292" hR="1519292" stAng="1525824" swAng="1454598"/>
            </a:path>
          </a:pathLst>
        </a:custGeom>
        <a:noFill/>
        <a:ln w="9525" cap="flat" cmpd="sng" algn="ctr">
          <a:solidFill>
            <a:schemeClr val="accent3">
              <a:hueOff val="3750088"/>
              <a:satOff val="-5627"/>
              <a:lumOff val="-91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2AD830-04C4-4A51-8435-733B8478062F}">
      <dsp:nvSpPr>
        <dsp:cNvPr id="0" name=""/>
        <dsp:cNvSpPr/>
      </dsp:nvSpPr>
      <dsp:spPr>
        <a:xfrm>
          <a:off x="1738472" y="3040755"/>
          <a:ext cx="1633157" cy="919578"/>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kern="1200" dirty="0" smtClean="0"/>
            <a:t>3.FAZA</a:t>
          </a:r>
        </a:p>
        <a:p>
          <a:pPr lvl="0" algn="ctr" defTabSz="622300">
            <a:lnSpc>
              <a:spcPct val="90000"/>
            </a:lnSpc>
            <a:spcBef>
              <a:spcPct val="0"/>
            </a:spcBef>
            <a:spcAft>
              <a:spcPct val="35000"/>
            </a:spcAft>
          </a:pPr>
          <a:r>
            <a:rPr lang="hr-HR" sz="1600" kern="1200" dirty="0" smtClean="0"/>
            <a:t>Traženje osobnih informacija</a:t>
          </a:r>
          <a:endParaRPr lang="hr-HR" sz="1600" kern="1200" dirty="0"/>
        </a:p>
      </dsp:txBody>
      <dsp:txXfrm>
        <a:off x="1783362" y="3085645"/>
        <a:ext cx="1543377" cy="829798"/>
      </dsp:txXfrm>
    </dsp:sp>
    <dsp:sp modelId="{113E9B23-05A4-49EF-8E02-ACFC3A14B837}">
      <dsp:nvSpPr>
        <dsp:cNvPr id="0" name=""/>
        <dsp:cNvSpPr/>
      </dsp:nvSpPr>
      <dsp:spPr>
        <a:xfrm>
          <a:off x="1035758" y="461960"/>
          <a:ext cx="3038584" cy="3038584"/>
        </a:xfrm>
        <a:custGeom>
          <a:avLst/>
          <a:gdLst/>
          <a:ahLst/>
          <a:cxnLst/>
          <a:rect l="0" t="0" r="0" b="0"/>
          <a:pathLst>
            <a:path>
              <a:moveTo>
                <a:pt x="536097" y="2677557"/>
              </a:moveTo>
              <a:arcTo wR="1519292" hR="1519292" stAng="7819579" swAng="1454598"/>
            </a:path>
          </a:pathLst>
        </a:custGeom>
        <a:noFill/>
        <a:ln w="9525" cap="flat" cmpd="sng" algn="ctr">
          <a:solidFill>
            <a:schemeClr val="accent3">
              <a:hueOff val="7500176"/>
              <a:satOff val="-11253"/>
              <a:lumOff val="-18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3F4658-AB29-4B9D-A563-F99A0773BDE1}">
      <dsp:nvSpPr>
        <dsp:cNvPr id="0" name=""/>
        <dsp:cNvSpPr/>
      </dsp:nvSpPr>
      <dsp:spPr>
        <a:xfrm>
          <a:off x="239743" y="1521463"/>
          <a:ext cx="1592030" cy="91957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kern="1200" dirty="0" smtClean="0"/>
            <a:t>4.FAZA</a:t>
          </a:r>
        </a:p>
        <a:p>
          <a:pPr lvl="0" algn="ctr" defTabSz="622300">
            <a:lnSpc>
              <a:spcPct val="90000"/>
            </a:lnSpc>
            <a:spcBef>
              <a:spcPct val="0"/>
            </a:spcBef>
            <a:spcAft>
              <a:spcPct val="35000"/>
            </a:spcAft>
          </a:pPr>
          <a:r>
            <a:rPr lang="hr-HR" sz="1600" kern="1200" dirty="0" smtClean="0"/>
            <a:t>Emocionalne  uvrede i prijetnje  </a:t>
          </a:r>
          <a:endParaRPr lang="hr-HR" sz="1600" kern="1200" dirty="0"/>
        </a:p>
      </dsp:txBody>
      <dsp:txXfrm>
        <a:off x="284633" y="1566353"/>
        <a:ext cx="1502250" cy="829798"/>
      </dsp:txXfrm>
    </dsp:sp>
    <dsp:sp modelId="{0020CA19-E097-46D9-B020-C318A5C0CB7F}">
      <dsp:nvSpPr>
        <dsp:cNvPr id="0" name=""/>
        <dsp:cNvSpPr/>
      </dsp:nvSpPr>
      <dsp:spPr>
        <a:xfrm>
          <a:off x="1035758" y="461960"/>
          <a:ext cx="3038584" cy="3038584"/>
        </a:xfrm>
        <a:custGeom>
          <a:avLst/>
          <a:gdLst/>
          <a:ahLst/>
          <a:cxnLst/>
          <a:rect l="0" t="0" r="0" b="0"/>
          <a:pathLst>
            <a:path>
              <a:moveTo>
                <a:pt x="157490" y="845686"/>
              </a:moveTo>
              <a:arcTo wR="1519292" hR="1519292" stAng="12379138" swAng="1633770"/>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39FFB-3D21-4C81-890C-A3CD1ABF0C7E}" type="datetimeFigureOut">
              <a:rPr lang="de-DE" smtClean="0"/>
              <a:pPr/>
              <a:t>05.02.2015</a:t>
            </a:fld>
            <a:endParaRPr lang="de-DE"/>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de-DE"/>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321551-CC75-4DD4-97CD-C9632B880905}" type="slidenum">
              <a:rPr lang="de-DE" smtClean="0"/>
              <a:pPr/>
              <a:t>‹#›</a:t>
            </a:fld>
            <a:endParaRPr lang="de-DE"/>
          </a:p>
        </p:txBody>
      </p:sp>
    </p:spTree>
    <p:extLst>
      <p:ext uri="{BB962C8B-B14F-4D97-AF65-F5344CB8AC3E}">
        <p14:creationId xmlns:p14="http://schemas.microsoft.com/office/powerpoint/2010/main" val="62756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de-DE"/>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de-DE"/>
          </a:p>
        </p:txBody>
      </p:sp>
      <p:sp>
        <p:nvSpPr>
          <p:cNvPr id="4" name="Rezervirano mjesto datuma 3"/>
          <p:cNvSpPr>
            <a:spLocks noGrp="1"/>
          </p:cNvSpPr>
          <p:nvPr>
            <p:ph type="dt" sz="half" idx="10"/>
          </p:nvPr>
        </p:nvSpPr>
        <p:spPr/>
        <p:txBody>
          <a:bodyPr/>
          <a:lstStyle/>
          <a:p>
            <a:fld id="{E17F016B-EAE6-4360-8BB2-0CB7F31E644A}" type="datetimeFigureOut">
              <a:rPr lang="de-DE" smtClean="0"/>
              <a:pPr/>
              <a:t>05.02.2015</a:t>
            </a:fld>
            <a:endParaRPr lang="de-DE"/>
          </a:p>
        </p:txBody>
      </p:sp>
      <p:sp>
        <p:nvSpPr>
          <p:cNvPr id="5" name="Rezervirano mjesto podnožja 4"/>
          <p:cNvSpPr>
            <a:spLocks noGrp="1"/>
          </p:cNvSpPr>
          <p:nvPr>
            <p:ph type="ftr" sz="quarter" idx="11"/>
          </p:nvPr>
        </p:nvSpPr>
        <p:spPr/>
        <p:txBody>
          <a:bodyPr/>
          <a:lstStyle/>
          <a:p>
            <a:endParaRPr lang="de-DE"/>
          </a:p>
        </p:txBody>
      </p:sp>
      <p:sp>
        <p:nvSpPr>
          <p:cNvPr id="6" name="Rezervirano mjesto broja slajda 5"/>
          <p:cNvSpPr>
            <a:spLocks noGrp="1"/>
          </p:cNvSpPr>
          <p:nvPr>
            <p:ph type="sldNum" sz="quarter" idx="12"/>
          </p:nvPr>
        </p:nvSpPr>
        <p:spPr/>
        <p:txBody>
          <a:bodyPr/>
          <a:lstStyle/>
          <a:p>
            <a:fld id="{7BB145D5-876B-46F4-A3B5-E590DCCC1947}" type="slidenum">
              <a:rPr lang="de-DE" smtClean="0"/>
              <a:pPr/>
              <a:t>‹#›</a:t>
            </a:fld>
            <a:endParaRPr lang="de-D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de-DE"/>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de-DE"/>
          </a:p>
        </p:txBody>
      </p:sp>
      <p:sp>
        <p:nvSpPr>
          <p:cNvPr id="4" name="Rezervirano mjesto datuma 3"/>
          <p:cNvSpPr>
            <a:spLocks noGrp="1"/>
          </p:cNvSpPr>
          <p:nvPr>
            <p:ph type="dt" sz="half" idx="10"/>
          </p:nvPr>
        </p:nvSpPr>
        <p:spPr/>
        <p:txBody>
          <a:bodyPr/>
          <a:lstStyle/>
          <a:p>
            <a:fld id="{E17F016B-EAE6-4360-8BB2-0CB7F31E644A}" type="datetimeFigureOut">
              <a:rPr lang="de-DE" smtClean="0"/>
              <a:pPr/>
              <a:t>05.02.2015</a:t>
            </a:fld>
            <a:endParaRPr lang="de-DE"/>
          </a:p>
        </p:txBody>
      </p:sp>
      <p:sp>
        <p:nvSpPr>
          <p:cNvPr id="5" name="Rezervirano mjesto podnožja 4"/>
          <p:cNvSpPr>
            <a:spLocks noGrp="1"/>
          </p:cNvSpPr>
          <p:nvPr>
            <p:ph type="ftr" sz="quarter" idx="11"/>
          </p:nvPr>
        </p:nvSpPr>
        <p:spPr/>
        <p:txBody>
          <a:bodyPr/>
          <a:lstStyle/>
          <a:p>
            <a:endParaRPr lang="de-DE"/>
          </a:p>
        </p:txBody>
      </p:sp>
      <p:sp>
        <p:nvSpPr>
          <p:cNvPr id="6" name="Rezervirano mjesto broja slajda 5"/>
          <p:cNvSpPr>
            <a:spLocks noGrp="1"/>
          </p:cNvSpPr>
          <p:nvPr>
            <p:ph type="sldNum" sz="quarter" idx="12"/>
          </p:nvPr>
        </p:nvSpPr>
        <p:spPr/>
        <p:txBody>
          <a:bodyPr/>
          <a:lstStyle/>
          <a:p>
            <a:fld id="{7BB145D5-876B-46F4-A3B5-E590DCCC1947}" type="slidenum">
              <a:rPr lang="de-DE" smtClean="0"/>
              <a:pPr/>
              <a:t>‹#›</a:t>
            </a:fld>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de-DE"/>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de-DE"/>
          </a:p>
        </p:txBody>
      </p:sp>
      <p:sp>
        <p:nvSpPr>
          <p:cNvPr id="4" name="Rezervirano mjesto datuma 3"/>
          <p:cNvSpPr>
            <a:spLocks noGrp="1"/>
          </p:cNvSpPr>
          <p:nvPr>
            <p:ph type="dt" sz="half" idx="10"/>
          </p:nvPr>
        </p:nvSpPr>
        <p:spPr/>
        <p:txBody>
          <a:bodyPr/>
          <a:lstStyle/>
          <a:p>
            <a:fld id="{E17F016B-EAE6-4360-8BB2-0CB7F31E644A}" type="datetimeFigureOut">
              <a:rPr lang="de-DE" smtClean="0"/>
              <a:pPr/>
              <a:t>05.02.2015</a:t>
            </a:fld>
            <a:endParaRPr lang="de-DE"/>
          </a:p>
        </p:txBody>
      </p:sp>
      <p:sp>
        <p:nvSpPr>
          <p:cNvPr id="5" name="Rezervirano mjesto podnožja 4"/>
          <p:cNvSpPr>
            <a:spLocks noGrp="1"/>
          </p:cNvSpPr>
          <p:nvPr>
            <p:ph type="ftr" sz="quarter" idx="11"/>
          </p:nvPr>
        </p:nvSpPr>
        <p:spPr/>
        <p:txBody>
          <a:bodyPr/>
          <a:lstStyle/>
          <a:p>
            <a:endParaRPr lang="de-DE"/>
          </a:p>
        </p:txBody>
      </p:sp>
      <p:sp>
        <p:nvSpPr>
          <p:cNvPr id="6" name="Rezervirano mjesto broja slajda 5"/>
          <p:cNvSpPr>
            <a:spLocks noGrp="1"/>
          </p:cNvSpPr>
          <p:nvPr>
            <p:ph type="sldNum" sz="quarter" idx="12"/>
          </p:nvPr>
        </p:nvSpPr>
        <p:spPr/>
        <p:txBody>
          <a:bodyPr/>
          <a:lstStyle/>
          <a:p>
            <a:fld id="{7BB145D5-876B-46F4-A3B5-E590DCCC1947}" type="slidenum">
              <a:rPr lang="de-DE" smtClean="0"/>
              <a:pPr/>
              <a:t>‹#›</a:t>
            </a:fld>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de-DE"/>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de-DE"/>
          </a:p>
        </p:txBody>
      </p:sp>
      <p:sp>
        <p:nvSpPr>
          <p:cNvPr id="4" name="Rezervirano mjesto datuma 3"/>
          <p:cNvSpPr>
            <a:spLocks noGrp="1"/>
          </p:cNvSpPr>
          <p:nvPr>
            <p:ph type="dt" sz="half" idx="10"/>
          </p:nvPr>
        </p:nvSpPr>
        <p:spPr/>
        <p:txBody>
          <a:bodyPr/>
          <a:lstStyle/>
          <a:p>
            <a:fld id="{E17F016B-EAE6-4360-8BB2-0CB7F31E644A}" type="datetimeFigureOut">
              <a:rPr lang="de-DE" smtClean="0"/>
              <a:pPr/>
              <a:t>05.02.2015</a:t>
            </a:fld>
            <a:endParaRPr lang="de-DE"/>
          </a:p>
        </p:txBody>
      </p:sp>
      <p:sp>
        <p:nvSpPr>
          <p:cNvPr id="5" name="Rezervirano mjesto podnožja 4"/>
          <p:cNvSpPr>
            <a:spLocks noGrp="1"/>
          </p:cNvSpPr>
          <p:nvPr>
            <p:ph type="ftr" sz="quarter" idx="11"/>
          </p:nvPr>
        </p:nvSpPr>
        <p:spPr/>
        <p:txBody>
          <a:bodyPr/>
          <a:lstStyle/>
          <a:p>
            <a:endParaRPr lang="de-DE"/>
          </a:p>
        </p:txBody>
      </p:sp>
      <p:sp>
        <p:nvSpPr>
          <p:cNvPr id="6" name="Rezervirano mjesto broja slajda 5"/>
          <p:cNvSpPr>
            <a:spLocks noGrp="1"/>
          </p:cNvSpPr>
          <p:nvPr>
            <p:ph type="sldNum" sz="quarter" idx="12"/>
          </p:nvPr>
        </p:nvSpPr>
        <p:spPr/>
        <p:txBody>
          <a:bodyPr/>
          <a:lstStyle/>
          <a:p>
            <a:fld id="{7BB145D5-876B-46F4-A3B5-E590DCCC1947}" type="slidenum">
              <a:rPr lang="de-DE" smtClean="0"/>
              <a:pPr/>
              <a:t>‹#›</a:t>
            </a:fld>
            <a:endParaRPr lang="de-D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de-DE"/>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E17F016B-EAE6-4360-8BB2-0CB7F31E644A}" type="datetimeFigureOut">
              <a:rPr lang="de-DE" smtClean="0"/>
              <a:pPr/>
              <a:t>05.02.2015</a:t>
            </a:fld>
            <a:endParaRPr lang="de-DE"/>
          </a:p>
        </p:txBody>
      </p:sp>
      <p:sp>
        <p:nvSpPr>
          <p:cNvPr id="5" name="Rezervirano mjesto podnožja 4"/>
          <p:cNvSpPr>
            <a:spLocks noGrp="1"/>
          </p:cNvSpPr>
          <p:nvPr>
            <p:ph type="ftr" sz="quarter" idx="11"/>
          </p:nvPr>
        </p:nvSpPr>
        <p:spPr/>
        <p:txBody>
          <a:bodyPr/>
          <a:lstStyle/>
          <a:p>
            <a:endParaRPr lang="de-DE"/>
          </a:p>
        </p:txBody>
      </p:sp>
      <p:sp>
        <p:nvSpPr>
          <p:cNvPr id="6" name="Rezervirano mjesto broja slajda 5"/>
          <p:cNvSpPr>
            <a:spLocks noGrp="1"/>
          </p:cNvSpPr>
          <p:nvPr>
            <p:ph type="sldNum" sz="quarter" idx="12"/>
          </p:nvPr>
        </p:nvSpPr>
        <p:spPr/>
        <p:txBody>
          <a:bodyPr/>
          <a:lstStyle/>
          <a:p>
            <a:fld id="{7BB145D5-876B-46F4-A3B5-E590DCCC1947}" type="slidenum">
              <a:rPr lang="de-DE" smtClean="0"/>
              <a:pPr/>
              <a:t>‹#›</a:t>
            </a:fld>
            <a:endParaRPr lang="de-D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de-DE"/>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de-DE"/>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de-DE"/>
          </a:p>
        </p:txBody>
      </p:sp>
      <p:sp>
        <p:nvSpPr>
          <p:cNvPr id="5" name="Rezervirano mjesto datuma 4"/>
          <p:cNvSpPr>
            <a:spLocks noGrp="1"/>
          </p:cNvSpPr>
          <p:nvPr>
            <p:ph type="dt" sz="half" idx="10"/>
          </p:nvPr>
        </p:nvSpPr>
        <p:spPr/>
        <p:txBody>
          <a:bodyPr/>
          <a:lstStyle/>
          <a:p>
            <a:fld id="{E17F016B-EAE6-4360-8BB2-0CB7F31E644A}" type="datetimeFigureOut">
              <a:rPr lang="de-DE" smtClean="0"/>
              <a:pPr/>
              <a:t>05.02.2015</a:t>
            </a:fld>
            <a:endParaRPr lang="de-DE"/>
          </a:p>
        </p:txBody>
      </p:sp>
      <p:sp>
        <p:nvSpPr>
          <p:cNvPr id="6" name="Rezervirano mjesto podnožja 5"/>
          <p:cNvSpPr>
            <a:spLocks noGrp="1"/>
          </p:cNvSpPr>
          <p:nvPr>
            <p:ph type="ftr" sz="quarter" idx="11"/>
          </p:nvPr>
        </p:nvSpPr>
        <p:spPr/>
        <p:txBody>
          <a:bodyPr/>
          <a:lstStyle/>
          <a:p>
            <a:endParaRPr lang="de-DE"/>
          </a:p>
        </p:txBody>
      </p:sp>
      <p:sp>
        <p:nvSpPr>
          <p:cNvPr id="7" name="Rezervirano mjesto broja slajda 6"/>
          <p:cNvSpPr>
            <a:spLocks noGrp="1"/>
          </p:cNvSpPr>
          <p:nvPr>
            <p:ph type="sldNum" sz="quarter" idx="12"/>
          </p:nvPr>
        </p:nvSpPr>
        <p:spPr/>
        <p:txBody>
          <a:bodyPr/>
          <a:lstStyle/>
          <a:p>
            <a:fld id="{7BB145D5-876B-46F4-A3B5-E590DCCC1947}" type="slidenum">
              <a:rPr lang="de-DE" smtClean="0"/>
              <a:pPr/>
              <a:t>‹#›</a:t>
            </a:fld>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de-DE"/>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de-DE"/>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de-DE"/>
          </a:p>
        </p:txBody>
      </p:sp>
      <p:sp>
        <p:nvSpPr>
          <p:cNvPr id="7" name="Rezervirano mjesto datuma 6"/>
          <p:cNvSpPr>
            <a:spLocks noGrp="1"/>
          </p:cNvSpPr>
          <p:nvPr>
            <p:ph type="dt" sz="half" idx="10"/>
          </p:nvPr>
        </p:nvSpPr>
        <p:spPr/>
        <p:txBody>
          <a:bodyPr/>
          <a:lstStyle/>
          <a:p>
            <a:fld id="{E17F016B-EAE6-4360-8BB2-0CB7F31E644A}" type="datetimeFigureOut">
              <a:rPr lang="de-DE" smtClean="0"/>
              <a:pPr/>
              <a:t>05.02.2015</a:t>
            </a:fld>
            <a:endParaRPr lang="de-DE"/>
          </a:p>
        </p:txBody>
      </p:sp>
      <p:sp>
        <p:nvSpPr>
          <p:cNvPr id="8" name="Rezervirano mjesto podnožja 7"/>
          <p:cNvSpPr>
            <a:spLocks noGrp="1"/>
          </p:cNvSpPr>
          <p:nvPr>
            <p:ph type="ftr" sz="quarter" idx="11"/>
          </p:nvPr>
        </p:nvSpPr>
        <p:spPr/>
        <p:txBody>
          <a:bodyPr/>
          <a:lstStyle/>
          <a:p>
            <a:endParaRPr lang="de-DE"/>
          </a:p>
        </p:txBody>
      </p:sp>
      <p:sp>
        <p:nvSpPr>
          <p:cNvPr id="9" name="Rezervirano mjesto broja slajda 8"/>
          <p:cNvSpPr>
            <a:spLocks noGrp="1"/>
          </p:cNvSpPr>
          <p:nvPr>
            <p:ph type="sldNum" sz="quarter" idx="12"/>
          </p:nvPr>
        </p:nvSpPr>
        <p:spPr/>
        <p:txBody>
          <a:bodyPr/>
          <a:lstStyle/>
          <a:p>
            <a:fld id="{7BB145D5-876B-46F4-A3B5-E590DCCC1947}" type="slidenum">
              <a:rPr lang="de-DE" smtClean="0"/>
              <a:pPr/>
              <a:t>‹#›</a:t>
            </a:fld>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de-DE"/>
          </a:p>
        </p:txBody>
      </p:sp>
      <p:sp>
        <p:nvSpPr>
          <p:cNvPr id="3" name="Rezervirano mjesto datuma 2"/>
          <p:cNvSpPr>
            <a:spLocks noGrp="1"/>
          </p:cNvSpPr>
          <p:nvPr>
            <p:ph type="dt" sz="half" idx="10"/>
          </p:nvPr>
        </p:nvSpPr>
        <p:spPr/>
        <p:txBody>
          <a:bodyPr/>
          <a:lstStyle/>
          <a:p>
            <a:fld id="{E17F016B-EAE6-4360-8BB2-0CB7F31E644A}" type="datetimeFigureOut">
              <a:rPr lang="de-DE" smtClean="0"/>
              <a:pPr/>
              <a:t>05.02.2015</a:t>
            </a:fld>
            <a:endParaRPr lang="de-DE"/>
          </a:p>
        </p:txBody>
      </p:sp>
      <p:sp>
        <p:nvSpPr>
          <p:cNvPr id="4" name="Rezervirano mjesto podnožja 3"/>
          <p:cNvSpPr>
            <a:spLocks noGrp="1"/>
          </p:cNvSpPr>
          <p:nvPr>
            <p:ph type="ftr" sz="quarter" idx="11"/>
          </p:nvPr>
        </p:nvSpPr>
        <p:spPr/>
        <p:txBody>
          <a:bodyPr/>
          <a:lstStyle/>
          <a:p>
            <a:endParaRPr lang="de-DE"/>
          </a:p>
        </p:txBody>
      </p:sp>
      <p:sp>
        <p:nvSpPr>
          <p:cNvPr id="5" name="Rezervirano mjesto broja slajda 4"/>
          <p:cNvSpPr>
            <a:spLocks noGrp="1"/>
          </p:cNvSpPr>
          <p:nvPr>
            <p:ph type="sldNum" sz="quarter" idx="12"/>
          </p:nvPr>
        </p:nvSpPr>
        <p:spPr/>
        <p:txBody>
          <a:bodyPr/>
          <a:lstStyle/>
          <a:p>
            <a:fld id="{7BB145D5-876B-46F4-A3B5-E590DCCC1947}" type="slidenum">
              <a:rPr lang="de-DE" smtClean="0"/>
              <a:pPr/>
              <a:t>‹#›</a:t>
            </a:fld>
            <a:endParaRPr lang="de-D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E17F016B-EAE6-4360-8BB2-0CB7F31E644A}" type="datetimeFigureOut">
              <a:rPr lang="de-DE" smtClean="0"/>
              <a:pPr/>
              <a:t>05.02.2015</a:t>
            </a:fld>
            <a:endParaRPr lang="de-DE"/>
          </a:p>
        </p:txBody>
      </p:sp>
      <p:sp>
        <p:nvSpPr>
          <p:cNvPr id="3" name="Rezervirano mjesto podnožja 2"/>
          <p:cNvSpPr>
            <a:spLocks noGrp="1"/>
          </p:cNvSpPr>
          <p:nvPr>
            <p:ph type="ftr" sz="quarter" idx="11"/>
          </p:nvPr>
        </p:nvSpPr>
        <p:spPr/>
        <p:txBody>
          <a:bodyPr/>
          <a:lstStyle/>
          <a:p>
            <a:endParaRPr lang="de-DE"/>
          </a:p>
        </p:txBody>
      </p:sp>
      <p:sp>
        <p:nvSpPr>
          <p:cNvPr id="4" name="Rezervirano mjesto broja slajda 3"/>
          <p:cNvSpPr>
            <a:spLocks noGrp="1"/>
          </p:cNvSpPr>
          <p:nvPr>
            <p:ph type="sldNum" sz="quarter" idx="12"/>
          </p:nvPr>
        </p:nvSpPr>
        <p:spPr/>
        <p:txBody>
          <a:bodyPr/>
          <a:lstStyle/>
          <a:p>
            <a:fld id="{7BB145D5-876B-46F4-A3B5-E590DCCC1947}" type="slidenum">
              <a:rPr lang="de-DE" smtClean="0"/>
              <a:pPr/>
              <a:t>‹#›</a:t>
            </a:fld>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de-DE"/>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de-DE"/>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E17F016B-EAE6-4360-8BB2-0CB7F31E644A}" type="datetimeFigureOut">
              <a:rPr lang="de-DE" smtClean="0"/>
              <a:pPr/>
              <a:t>05.02.2015</a:t>
            </a:fld>
            <a:endParaRPr lang="de-DE"/>
          </a:p>
        </p:txBody>
      </p:sp>
      <p:sp>
        <p:nvSpPr>
          <p:cNvPr id="6" name="Rezervirano mjesto podnožja 5"/>
          <p:cNvSpPr>
            <a:spLocks noGrp="1"/>
          </p:cNvSpPr>
          <p:nvPr>
            <p:ph type="ftr" sz="quarter" idx="11"/>
          </p:nvPr>
        </p:nvSpPr>
        <p:spPr/>
        <p:txBody>
          <a:bodyPr/>
          <a:lstStyle/>
          <a:p>
            <a:endParaRPr lang="de-DE"/>
          </a:p>
        </p:txBody>
      </p:sp>
      <p:sp>
        <p:nvSpPr>
          <p:cNvPr id="7" name="Rezervirano mjesto broja slajda 6"/>
          <p:cNvSpPr>
            <a:spLocks noGrp="1"/>
          </p:cNvSpPr>
          <p:nvPr>
            <p:ph type="sldNum" sz="quarter" idx="12"/>
          </p:nvPr>
        </p:nvSpPr>
        <p:spPr/>
        <p:txBody>
          <a:bodyPr/>
          <a:lstStyle/>
          <a:p>
            <a:fld id="{7BB145D5-876B-46F4-A3B5-E590DCCC1947}" type="slidenum">
              <a:rPr lang="de-DE" smtClean="0"/>
              <a:pPr/>
              <a:t>‹#›</a:t>
            </a:fld>
            <a:endParaRPr lang="de-D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de-DE"/>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E17F016B-EAE6-4360-8BB2-0CB7F31E644A}" type="datetimeFigureOut">
              <a:rPr lang="de-DE" smtClean="0"/>
              <a:pPr/>
              <a:t>05.02.2015</a:t>
            </a:fld>
            <a:endParaRPr lang="de-DE"/>
          </a:p>
        </p:txBody>
      </p:sp>
      <p:sp>
        <p:nvSpPr>
          <p:cNvPr id="6" name="Rezervirano mjesto podnožja 5"/>
          <p:cNvSpPr>
            <a:spLocks noGrp="1"/>
          </p:cNvSpPr>
          <p:nvPr>
            <p:ph type="ftr" sz="quarter" idx="11"/>
          </p:nvPr>
        </p:nvSpPr>
        <p:spPr/>
        <p:txBody>
          <a:bodyPr/>
          <a:lstStyle/>
          <a:p>
            <a:endParaRPr lang="de-DE"/>
          </a:p>
        </p:txBody>
      </p:sp>
      <p:sp>
        <p:nvSpPr>
          <p:cNvPr id="7" name="Rezervirano mjesto broja slajda 6"/>
          <p:cNvSpPr>
            <a:spLocks noGrp="1"/>
          </p:cNvSpPr>
          <p:nvPr>
            <p:ph type="sldNum" sz="quarter" idx="12"/>
          </p:nvPr>
        </p:nvSpPr>
        <p:spPr/>
        <p:txBody>
          <a:bodyPr/>
          <a:lstStyle/>
          <a:p>
            <a:fld id="{7BB145D5-876B-46F4-A3B5-E590DCCC1947}" type="slidenum">
              <a:rPr lang="de-DE" smtClean="0"/>
              <a:pPr/>
              <a:t>‹#›</a:t>
            </a:fld>
            <a:endParaRPr lang="de-D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de-DE"/>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de-DE"/>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F016B-EAE6-4360-8BB2-0CB7F31E644A}" type="datetimeFigureOut">
              <a:rPr lang="de-DE" smtClean="0"/>
              <a:pPr/>
              <a:t>05.02.2015</a:t>
            </a:fld>
            <a:endParaRPr lang="de-DE"/>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145D5-876B-46F4-A3B5-E590DCCC1947}"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12.xml"/><Relationship Id="rId3" Type="http://schemas.openxmlformats.org/officeDocument/2006/relationships/image" Target="../media/image12.jpeg"/><Relationship Id="rId7" Type="http://schemas.microsoft.com/office/2007/relationships/hdphoto" Target="../media/hdphoto2.wdp"/><Relationship Id="rId12"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13.jpe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18.xml"/><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1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2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2.xml"/><Relationship Id="rId3" Type="http://schemas.microsoft.com/office/2007/relationships/hdphoto" Target="../media/hdphoto1.wdp"/><Relationship Id="rId7" Type="http://schemas.openxmlformats.org/officeDocument/2006/relationships/slide" Target="slide2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23.xml"/><Relationship Id="rId5" Type="http://schemas.microsoft.com/office/2007/relationships/hdphoto" Target="../media/hdphoto2.wdp"/><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3" Type="http://schemas.microsoft.com/office/2007/relationships/hdphoto" Target="../media/hdphoto1.wdp"/><Relationship Id="rId7" Type="http://schemas.openxmlformats.org/officeDocument/2006/relationships/hyperlink" Target="http://www.facebook.com/"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26.xml"/><Relationship Id="rId5" Type="http://schemas.microsoft.com/office/2007/relationships/hdphoto" Target="../media/hdphoto2.wdp"/><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slide" Target="slide2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30.xml"/><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3.wdp"/><Relationship Id="rId3" Type="http://schemas.openxmlformats.org/officeDocument/2006/relationships/image" Target="../media/image3.jpeg"/><Relationship Id="rId7" Type="http://schemas.openxmlformats.org/officeDocument/2006/relationships/slide" Target="slide4.xml"/><Relationship Id="rId12"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jpeg"/><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diagramQuickStyle" Target="../diagrams/quickStyle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slide" Target="slide37.xml"/><Relationship Id="rId4" Type="http://schemas.openxmlformats.org/officeDocument/2006/relationships/image" Target="../media/image15.png"/><Relationship Id="rId9" Type="http://schemas.microsoft.com/office/2007/relationships/diagramDrawing" Target="../diagrams/drawing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3" Type="http://schemas.openxmlformats.org/officeDocument/2006/relationships/image" Target="../media/image3.jpeg"/><Relationship Id="rId7" Type="http://schemas.openxmlformats.org/officeDocument/2006/relationships/slide" Target="slide5.xml"/><Relationship Id="rId12"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jpeg"/><Relationship Id="rId10" Type="http://schemas.openxmlformats.org/officeDocument/2006/relationships/image" Target="../media/image7.png"/><Relationship Id="rId4" Type="http://schemas.openxmlformats.org/officeDocument/2006/relationships/image" Target="../media/image4.jpe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3" Type="http://schemas.openxmlformats.org/officeDocument/2006/relationships/image" Target="../media/image3.jpeg"/><Relationship Id="rId7" Type="http://schemas.openxmlformats.org/officeDocument/2006/relationships/slide" Target="slide6.xml"/><Relationship Id="rId12"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jpeg"/><Relationship Id="rId10" Type="http://schemas.openxmlformats.org/officeDocument/2006/relationships/image" Target="../media/image7.png"/><Relationship Id="rId4" Type="http://schemas.openxmlformats.org/officeDocument/2006/relationships/image" Target="../media/image4.jpe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8.png"/><Relationship Id="rId12"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9.png"/><Relationship Id="rId5" Type="http://schemas.openxmlformats.org/officeDocument/2006/relationships/image" Target="../media/image5.jpeg"/><Relationship Id="rId10" Type="http://schemas.microsoft.com/office/2007/relationships/hdphoto" Target="../media/hdphoto1.wdp"/><Relationship Id="rId4" Type="http://schemas.openxmlformats.org/officeDocument/2006/relationships/image" Target="../media/image4.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slide" Target="slide9.xml"/><Relationship Id="rId12"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8.png"/><Relationship Id="rId5" Type="http://schemas.openxmlformats.org/officeDocument/2006/relationships/image" Target="../media/image5.jpeg"/><Relationship Id="rId10" Type="http://schemas.microsoft.com/office/2007/relationships/hdphoto" Target="../media/hdphoto1.wdp"/><Relationship Id="rId4" Type="http://schemas.openxmlformats.org/officeDocument/2006/relationships/image" Target="../media/image4.jpeg"/><Relationship Id="rId9" Type="http://schemas.openxmlformats.org/officeDocument/2006/relationships/image" Target="../media/image7.png"/><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sigurniji_internet1.png"/>
          <p:cNvPicPr>
            <a:picLocks noChangeAspect="1"/>
          </p:cNvPicPr>
          <p:nvPr/>
        </p:nvPicPr>
        <p:blipFill>
          <a:blip r:embed="rId2" cstate="print"/>
          <a:srcRect r="1997" b="16011"/>
          <a:stretch>
            <a:fillRect/>
          </a:stretch>
        </p:blipFill>
        <p:spPr>
          <a:xfrm>
            <a:off x="-180528" y="1988840"/>
            <a:ext cx="9554471" cy="4869160"/>
          </a:xfrm>
          <a:prstGeom prst="rect">
            <a:avLst/>
          </a:prstGeom>
        </p:spPr>
      </p:pic>
      <p:sp>
        <p:nvSpPr>
          <p:cNvPr id="5" name="TekstniOkvir 4"/>
          <p:cNvSpPr txBox="1"/>
          <p:nvPr/>
        </p:nvSpPr>
        <p:spPr>
          <a:xfrm>
            <a:off x="0" y="0"/>
            <a:ext cx="4004238" cy="369332"/>
          </a:xfrm>
          <a:prstGeom prst="rect">
            <a:avLst/>
          </a:prstGeom>
          <a:noFill/>
        </p:spPr>
        <p:txBody>
          <a:bodyPr wrap="none" rtlCol="0">
            <a:spAutoFit/>
          </a:bodyPr>
          <a:lstStyle/>
          <a:p>
            <a:r>
              <a:rPr lang="hr-HR" i="1" dirty="0" smtClean="0"/>
              <a:t>Učenice</a:t>
            </a:r>
            <a:r>
              <a:rPr lang="hr-HR" dirty="0" smtClean="0"/>
              <a:t>: Dora Burić i Marija Brajković 8.a</a:t>
            </a:r>
            <a:endParaRPr lang="de-DE" dirty="0"/>
          </a:p>
        </p:txBody>
      </p:sp>
      <p:sp>
        <p:nvSpPr>
          <p:cNvPr id="6" name="TekstniOkvir 5"/>
          <p:cNvSpPr txBox="1"/>
          <p:nvPr/>
        </p:nvSpPr>
        <p:spPr>
          <a:xfrm>
            <a:off x="0" y="332656"/>
            <a:ext cx="1331640" cy="369332"/>
          </a:xfrm>
          <a:prstGeom prst="rect">
            <a:avLst/>
          </a:prstGeom>
          <a:noFill/>
        </p:spPr>
        <p:txBody>
          <a:bodyPr wrap="square" rtlCol="0">
            <a:spAutoFit/>
          </a:bodyPr>
          <a:lstStyle/>
          <a:p>
            <a:r>
              <a:rPr lang="hr-HR" dirty="0" smtClean="0"/>
              <a:t>4.2.2015. </a:t>
            </a:r>
            <a:endParaRPr lang="de-DE" dirty="0"/>
          </a:p>
        </p:txBody>
      </p:sp>
      <p:sp>
        <p:nvSpPr>
          <p:cNvPr id="7" name="TekstniOkvir 6"/>
          <p:cNvSpPr txBox="1"/>
          <p:nvPr/>
        </p:nvSpPr>
        <p:spPr>
          <a:xfrm>
            <a:off x="0" y="620688"/>
            <a:ext cx="3308855" cy="369332"/>
          </a:xfrm>
          <a:prstGeom prst="rect">
            <a:avLst/>
          </a:prstGeom>
          <a:noFill/>
        </p:spPr>
        <p:txBody>
          <a:bodyPr wrap="none" rtlCol="0">
            <a:spAutoFit/>
          </a:bodyPr>
          <a:lstStyle/>
          <a:p>
            <a:r>
              <a:rPr lang="hr-HR" dirty="0" smtClean="0"/>
              <a:t>Sigurniji Internet za djecu i mlade</a:t>
            </a:r>
            <a:endParaRPr lang="de-DE" dirty="0"/>
          </a:p>
        </p:txBody>
      </p:sp>
      <p:sp>
        <p:nvSpPr>
          <p:cNvPr id="8" name="Pravokutnik 7"/>
          <p:cNvSpPr/>
          <p:nvPr/>
        </p:nvSpPr>
        <p:spPr>
          <a:xfrm>
            <a:off x="5615608" y="0"/>
            <a:ext cx="3528392" cy="100811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hr-HR" sz="5400" b="1" dirty="0" smtClean="0">
                <a:solidFill>
                  <a:schemeClr val="tx1"/>
                </a:solidFill>
                <a:latin typeface="Comic Sans MS" pitchFamily="66" charset="0"/>
                <a:cs typeface="Aharoni" pitchFamily="2" charset="-79"/>
                <a:hlinkClick r:id="rId3" action="ppaction://hlinksldjump"/>
              </a:rPr>
              <a:t>POČETAK</a:t>
            </a:r>
            <a:endParaRPr lang="de-DE" sz="5400" b="1" dirty="0">
              <a:latin typeface="Comic Sans MS" pitchFamily="66" charset="0"/>
              <a:cs typeface="Aharoni" pitchFamily="2" charset="-79"/>
            </a:endParaRPr>
          </a:p>
        </p:txBody>
      </p:sp>
      <p:sp>
        <p:nvSpPr>
          <p:cNvPr id="9" name="Pravokutnik 8"/>
          <p:cNvSpPr/>
          <p:nvPr/>
        </p:nvSpPr>
        <p:spPr>
          <a:xfrm>
            <a:off x="6587208" y="1052736"/>
            <a:ext cx="2556792" cy="100811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hr-HR" sz="5400" b="1" dirty="0" smtClean="0">
                <a:solidFill>
                  <a:schemeClr val="tx1"/>
                </a:solidFill>
                <a:latin typeface="Comic Sans MS" pitchFamily="66" charset="0"/>
                <a:cs typeface="Aharoni" pitchFamily="2" charset="-79"/>
                <a:hlinkClick r:id="rId4" action="ppaction://hlinksldjump"/>
              </a:rPr>
              <a:t>UPUTE</a:t>
            </a:r>
            <a:endParaRPr lang="de-DE" sz="5400" b="1" dirty="0">
              <a:latin typeface="Comic Sans MS" pitchFamily="66" charset="0"/>
              <a:cs typeface="Aharoni" pitchFamily="2" charset="-79"/>
            </a:endParaRPr>
          </a:p>
        </p:txBody>
      </p:sp>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Korisnik\AppData\Local\Microsoft\Windows\Temporary Internet Files\Content.IE5\1PUY9FIG\Green_Wallpaper_by_sekonda[1].png"/>
          <p:cNvPicPr>
            <a:picLocks noChangeAspect="1" noChangeArrowheads="1"/>
          </p:cNvPicPr>
          <p:nvPr/>
        </p:nvPicPr>
        <p:blipFill>
          <a:blip r:embed="rId2" cstate="print"/>
          <a:srcRect r="15952" b="117"/>
          <a:stretch>
            <a:fillRect/>
          </a:stretch>
        </p:blipFill>
        <p:spPr bwMode="auto">
          <a:xfrm>
            <a:off x="-1" y="0"/>
            <a:ext cx="9617927" cy="6858000"/>
          </a:xfrm>
          <a:prstGeom prst="rect">
            <a:avLst/>
          </a:prstGeom>
          <a:noFill/>
        </p:spPr>
      </p:pic>
      <p:sp>
        <p:nvSpPr>
          <p:cNvPr id="5" name="Rezervirano mjesto sadržaja 4"/>
          <p:cNvSpPr>
            <a:spLocks noGrp="1"/>
          </p:cNvSpPr>
          <p:nvPr>
            <p:ph idx="1"/>
          </p:nvPr>
        </p:nvSpPr>
        <p:spPr>
          <a:xfrm>
            <a:off x="457200" y="980728"/>
            <a:ext cx="8686800" cy="1684783"/>
          </a:xfrm>
          <a:ln>
            <a:noFill/>
          </a:ln>
        </p:spPr>
        <p:txBody>
          <a:bodyPr>
            <a:noAutofit/>
          </a:bodyPr>
          <a:lstStyle/>
          <a:p>
            <a:pPr algn="ctr">
              <a:buNone/>
            </a:pPr>
            <a:r>
              <a:rPr lang="hr-H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BRAVO TO JE TOČAN ODGOVOR!</a:t>
            </a:r>
          </a:p>
          <a:p>
            <a:pPr algn="ctr">
              <a:buNone/>
            </a:pPr>
            <a:r>
              <a:rPr lang="hr-HR" sz="5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 bod!</a:t>
            </a:r>
          </a:p>
          <a:p>
            <a:pPr algn="ctr">
              <a:buNone/>
            </a:pPr>
            <a:endParaRPr lang="hr-HR" dirty="0"/>
          </a:p>
        </p:txBody>
      </p:sp>
      <p:sp>
        <p:nvSpPr>
          <p:cNvPr id="17" name="TekstniOkvir 16"/>
          <p:cNvSpPr txBox="1"/>
          <p:nvPr/>
        </p:nvSpPr>
        <p:spPr>
          <a:xfrm>
            <a:off x="6684672" y="6309320"/>
            <a:ext cx="2459328" cy="369332"/>
          </a:xfrm>
          <a:prstGeom prst="rect">
            <a:avLst/>
          </a:prstGeom>
          <a:noFill/>
        </p:spPr>
        <p:txBody>
          <a:bodyPr wrap="none" rtlCol="0">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21" name="TekstniOkvir 20"/>
          <p:cNvSpPr txBox="1"/>
          <p:nvPr/>
        </p:nvSpPr>
        <p:spPr>
          <a:xfrm>
            <a:off x="755576" y="4797152"/>
            <a:ext cx="6444778" cy="830997"/>
          </a:xfrm>
          <a:prstGeom prst="rect">
            <a:avLst/>
          </a:prstGeom>
          <a:noFill/>
        </p:spPr>
        <p:txBody>
          <a:bodyPr wrap="none" rtlCol="0">
            <a:prstTxWarp prst="textDoubleWave1">
              <a:avLst/>
            </a:prstTxWarp>
            <a:spAutoFit/>
          </a:bodyPr>
          <a:lstStyle/>
          <a:p>
            <a:r>
              <a:rPr lang="hr-HR" sz="4800" dirty="0" smtClean="0">
                <a:solidFill>
                  <a:srgbClr val="00B050"/>
                </a:solidFill>
                <a:latin typeface="Arial Black" pitchFamily="34" charset="0"/>
              </a:rPr>
              <a:t>TOČAN ODGOVOR!</a:t>
            </a:r>
            <a:endParaRPr lang="de-DE" sz="4800" dirty="0">
              <a:solidFill>
                <a:srgbClr val="00B050"/>
              </a:solidFill>
              <a:latin typeface="Arial Black" pitchFamily="34" charset="0"/>
            </a:endParaRPr>
          </a:p>
        </p:txBody>
      </p:sp>
      <p:sp>
        <p:nvSpPr>
          <p:cNvPr id="6" name="Pravokutnik 5">
            <a:hlinkClick r:id="rId3" action="ppaction://hlinksldjump"/>
          </p:cNvPr>
          <p:cNvSpPr/>
          <p:nvPr/>
        </p:nvSpPr>
        <p:spPr>
          <a:xfrm>
            <a:off x="7308304" y="5191231"/>
            <a:ext cx="1619672" cy="59261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sz="1600" b="1" dirty="0">
              <a:latin typeface="Comic Sans MS" pitchFamily="66" charset="0"/>
              <a:cs typeface="Aharoni" pitchFamily="2" charset="-79"/>
            </a:endParaRPr>
          </a:p>
        </p:txBody>
      </p:sp>
    </p:spTree>
    <p:extLst>
      <p:ext uri="{BB962C8B-B14F-4D97-AF65-F5344CB8AC3E}">
        <p14:creationId xmlns:p14="http://schemas.microsoft.com/office/powerpoint/2010/main" val="27093145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ravokutnik 82"/>
          <p:cNvSpPr/>
          <p:nvPr/>
        </p:nvSpPr>
        <p:spPr>
          <a:xfrm>
            <a:off x="152400" y="1637184"/>
            <a:ext cx="2763416" cy="416808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Pravokutnik 80"/>
          <p:cNvSpPr/>
          <p:nvPr/>
        </p:nvSpPr>
        <p:spPr>
          <a:xfrm rot="5400000">
            <a:off x="1115616" y="3429000"/>
            <a:ext cx="3384376" cy="504056"/>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4" name="Picture 10" descr="C:\Users\Korisnik\AppData\Local\Microsoft\Windows\Temporary Internet Files\Content.IE5\1PUY9FIG\door_texture___33_by_agf81-d4vjkdj[1].jpg"/>
          <p:cNvPicPr>
            <a:picLocks noChangeAspect="1" noChangeArrowheads="1"/>
          </p:cNvPicPr>
          <p:nvPr/>
        </p:nvPicPr>
        <p:blipFill>
          <a:blip r:embed="rId3" cstate="print"/>
          <a:srcRect/>
          <a:stretch>
            <a:fillRect/>
          </a:stretch>
        </p:blipFill>
        <p:spPr bwMode="auto">
          <a:xfrm>
            <a:off x="2195736" y="3717032"/>
            <a:ext cx="792088" cy="1834309"/>
          </a:xfrm>
          <a:prstGeom prst="rect">
            <a:avLst/>
          </a:prstGeom>
          <a:noFill/>
        </p:spPr>
      </p:pic>
      <p:sp>
        <p:nvSpPr>
          <p:cNvPr id="82" name="Pravokutnik 81"/>
          <p:cNvSpPr/>
          <p:nvPr/>
        </p:nvSpPr>
        <p:spPr>
          <a:xfrm rot="5400000">
            <a:off x="-1566428" y="3555268"/>
            <a:ext cx="3600400" cy="46754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Ravni poveznik 17"/>
          <p:cNvCxnSpPr/>
          <p:nvPr/>
        </p:nvCxnSpPr>
        <p:spPr>
          <a:xfrm>
            <a:off x="3059832" y="1484784"/>
            <a:ext cx="0" cy="4392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rostoručno 5"/>
          <p:cNvSpPr/>
          <p:nvPr/>
        </p:nvSpPr>
        <p:spPr>
          <a:xfrm>
            <a:off x="0" y="5157192"/>
            <a:ext cx="9200271" cy="576064"/>
          </a:xfrm>
          <a:custGeom>
            <a:avLst/>
            <a:gdLst>
              <a:gd name="connsiteX0" fmla="*/ 0 w 9200271"/>
              <a:gd name="connsiteY0" fmla="*/ 392596 h 529892"/>
              <a:gd name="connsiteX1" fmla="*/ 112542 w 9200271"/>
              <a:gd name="connsiteY1" fmla="*/ 350393 h 529892"/>
              <a:gd name="connsiteX2" fmla="*/ 196948 w 9200271"/>
              <a:gd name="connsiteY2" fmla="*/ 322257 h 529892"/>
              <a:gd name="connsiteX3" fmla="*/ 239151 w 9200271"/>
              <a:gd name="connsiteY3" fmla="*/ 280054 h 529892"/>
              <a:gd name="connsiteX4" fmla="*/ 281354 w 9200271"/>
              <a:gd name="connsiteY4" fmla="*/ 265987 h 529892"/>
              <a:gd name="connsiteX5" fmla="*/ 337625 w 9200271"/>
              <a:gd name="connsiteY5" fmla="*/ 209716 h 529892"/>
              <a:gd name="connsiteX6" fmla="*/ 407963 w 9200271"/>
              <a:gd name="connsiteY6" fmla="*/ 111242 h 529892"/>
              <a:gd name="connsiteX7" fmla="*/ 436098 w 9200271"/>
              <a:gd name="connsiteY7" fmla="*/ 167513 h 529892"/>
              <a:gd name="connsiteX8" fmla="*/ 464234 w 9200271"/>
              <a:gd name="connsiteY8" fmla="*/ 364461 h 529892"/>
              <a:gd name="connsiteX9" fmla="*/ 492369 w 9200271"/>
              <a:gd name="connsiteY9" fmla="*/ 280054 h 529892"/>
              <a:gd name="connsiteX10" fmla="*/ 548640 w 9200271"/>
              <a:gd name="connsiteY10" fmla="*/ 153445 h 529892"/>
              <a:gd name="connsiteX11" fmla="*/ 576775 w 9200271"/>
              <a:gd name="connsiteY11" fmla="*/ 111242 h 529892"/>
              <a:gd name="connsiteX12" fmla="*/ 618978 w 9200271"/>
              <a:gd name="connsiteY12" fmla="*/ 139377 h 529892"/>
              <a:gd name="connsiteX13" fmla="*/ 633046 w 9200271"/>
              <a:gd name="connsiteY13" fmla="*/ 223784 h 529892"/>
              <a:gd name="connsiteX14" fmla="*/ 647114 w 9200271"/>
              <a:gd name="connsiteY14" fmla="*/ 265987 h 529892"/>
              <a:gd name="connsiteX15" fmla="*/ 689317 w 9200271"/>
              <a:gd name="connsiteY15" fmla="*/ 251919 h 529892"/>
              <a:gd name="connsiteX16" fmla="*/ 731520 w 9200271"/>
              <a:gd name="connsiteY16" fmla="*/ 111242 h 529892"/>
              <a:gd name="connsiteX17" fmla="*/ 759655 w 9200271"/>
              <a:gd name="connsiteY17" fmla="*/ 153445 h 529892"/>
              <a:gd name="connsiteX18" fmla="*/ 773723 w 9200271"/>
              <a:gd name="connsiteY18" fmla="*/ 322257 h 529892"/>
              <a:gd name="connsiteX19" fmla="*/ 844062 w 9200271"/>
              <a:gd name="connsiteY19" fmla="*/ 280054 h 529892"/>
              <a:gd name="connsiteX20" fmla="*/ 900332 w 9200271"/>
              <a:gd name="connsiteY20" fmla="*/ 265987 h 529892"/>
              <a:gd name="connsiteX21" fmla="*/ 956603 w 9200271"/>
              <a:gd name="connsiteY21" fmla="*/ 237851 h 529892"/>
              <a:gd name="connsiteX22" fmla="*/ 1041009 w 9200271"/>
              <a:gd name="connsiteY22" fmla="*/ 209716 h 529892"/>
              <a:gd name="connsiteX23" fmla="*/ 1055077 w 9200271"/>
              <a:gd name="connsiteY23" fmla="*/ 294122 h 529892"/>
              <a:gd name="connsiteX24" fmla="*/ 1097280 w 9200271"/>
              <a:gd name="connsiteY24" fmla="*/ 322257 h 529892"/>
              <a:gd name="connsiteX25" fmla="*/ 1111348 w 9200271"/>
              <a:gd name="connsiteY25" fmla="*/ 265987 h 529892"/>
              <a:gd name="connsiteX26" fmla="*/ 1181686 w 9200271"/>
              <a:gd name="connsiteY26" fmla="*/ 167513 h 529892"/>
              <a:gd name="connsiteX27" fmla="*/ 1252025 w 9200271"/>
              <a:gd name="connsiteY27" fmla="*/ 97174 h 529892"/>
              <a:gd name="connsiteX28" fmla="*/ 1266092 w 9200271"/>
              <a:gd name="connsiteY28" fmla="*/ 153445 h 529892"/>
              <a:gd name="connsiteX29" fmla="*/ 1322363 w 9200271"/>
              <a:gd name="connsiteY29" fmla="*/ 251919 h 529892"/>
              <a:gd name="connsiteX30" fmla="*/ 1364566 w 9200271"/>
              <a:gd name="connsiteY30" fmla="*/ 364461 h 529892"/>
              <a:gd name="connsiteX31" fmla="*/ 1406769 w 9200271"/>
              <a:gd name="connsiteY31" fmla="*/ 294122 h 529892"/>
              <a:gd name="connsiteX32" fmla="*/ 1420837 w 9200271"/>
              <a:gd name="connsiteY32" fmla="*/ 237851 h 529892"/>
              <a:gd name="connsiteX33" fmla="*/ 1463040 w 9200271"/>
              <a:gd name="connsiteY33" fmla="*/ 209716 h 529892"/>
              <a:gd name="connsiteX34" fmla="*/ 1505243 w 9200271"/>
              <a:gd name="connsiteY34" fmla="*/ 294122 h 529892"/>
              <a:gd name="connsiteX35" fmla="*/ 1547446 w 9200271"/>
              <a:gd name="connsiteY35" fmla="*/ 237851 h 529892"/>
              <a:gd name="connsiteX36" fmla="*/ 1575582 w 9200271"/>
              <a:gd name="connsiteY36" fmla="*/ 153445 h 529892"/>
              <a:gd name="connsiteX37" fmla="*/ 1617785 w 9200271"/>
              <a:gd name="connsiteY37" fmla="*/ 167513 h 529892"/>
              <a:gd name="connsiteX38" fmla="*/ 1631852 w 9200271"/>
              <a:gd name="connsiteY38" fmla="*/ 223784 h 529892"/>
              <a:gd name="connsiteX39" fmla="*/ 1659988 w 9200271"/>
              <a:gd name="connsiteY39" fmla="*/ 322257 h 529892"/>
              <a:gd name="connsiteX40" fmla="*/ 1674055 w 9200271"/>
              <a:gd name="connsiteY40" fmla="*/ 223784 h 529892"/>
              <a:gd name="connsiteX41" fmla="*/ 1716258 w 9200271"/>
              <a:gd name="connsiteY41" fmla="*/ 181581 h 529892"/>
              <a:gd name="connsiteX42" fmla="*/ 1730326 w 9200271"/>
              <a:gd name="connsiteY42" fmla="*/ 125310 h 529892"/>
              <a:gd name="connsiteX43" fmla="*/ 1800665 w 9200271"/>
              <a:gd name="connsiteY43" fmla="*/ 209716 h 529892"/>
              <a:gd name="connsiteX44" fmla="*/ 1828800 w 9200271"/>
              <a:gd name="connsiteY44" fmla="*/ 294122 h 529892"/>
              <a:gd name="connsiteX45" fmla="*/ 1871003 w 9200271"/>
              <a:gd name="connsiteY45" fmla="*/ 378528 h 529892"/>
              <a:gd name="connsiteX46" fmla="*/ 1927274 w 9200271"/>
              <a:gd name="connsiteY46" fmla="*/ 350393 h 529892"/>
              <a:gd name="connsiteX47" fmla="*/ 1955409 w 9200271"/>
              <a:gd name="connsiteY47" fmla="*/ 308190 h 529892"/>
              <a:gd name="connsiteX48" fmla="*/ 1983545 w 9200271"/>
              <a:gd name="connsiteY48" fmla="*/ 280054 h 529892"/>
              <a:gd name="connsiteX49" fmla="*/ 1997612 w 9200271"/>
              <a:gd name="connsiteY49" fmla="*/ 237851 h 529892"/>
              <a:gd name="connsiteX50" fmla="*/ 2025748 w 9200271"/>
              <a:gd name="connsiteY50" fmla="*/ 209716 h 529892"/>
              <a:gd name="connsiteX51" fmla="*/ 2053883 w 9200271"/>
              <a:gd name="connsiteY51" fmla="*/ 167513 h 529892"/>
              <a:gd name="connsiteX52" fmla="*/ 2124222 w 9200271"/>
              <a:gd name="connsiteY52" fmla="*/ 251919 h 529892"/>
              <a:gd name="connsiteX53" fmla="*/ 2166425 w 9200271"/>
              <a:gd name="connsiteY53" fmla="*/ 265987 h 529892"/>
              <a:gd name="connsiteX54" fmla="*/ 2194560 w 9200271"/>
              <a:gd name="connsiteY54" fmla="*/ 237851 h 529892"/>
              <a:gd name="connsiteX55" fmla="*/ 2208628 w 9200271"/>
              <a:gd name="connsiteY55" fmla="*/ 195648 h 529892"/>
              <a:gd name="connsiteX56" fmla="*/ 2278966 w 9200271"/>
              <a:gd name="connsiteY56" fmla="*/ 209716 h 529892"/>
              <a:gd name="connsiteX57" fmla="*/ 2363372 w 9200271"/>
              <a:gd name="connsiteY57" fmla="*/ 237851 h 529892"/>
              <a:gd name="connsiteX58" fmla="*/ 2405575 w 9200271"/>
              <a:gd name="connsiteY58" fmla="*/ 223784 h 529892"/>
              <a:gd name="connsiteX59" fmla="*/ 2433711 w 9200271"/>
              <a:gd name="connsiteY59" fmla="*/ 195648 h 529892"/>
              <a:gd name="connsiteX60" fmla="*/ 2475914 w 9200271"/>
              <a:gd name="connsiteY60" fmla="*/ 209716 h 529892"/>
              <a:gd name="connsiteX61" fmla="*/ 2574388 w 9200271"/>
              <a:gd name="connsiteY61" fmla="*/ 392596 h 529892"/>
              <a:gd name="connsiteX62" fmla="*/ 2616591 w 9200271"/>
              <a:gd name="connsiteY62" fmla="*/ 308190 h 529892"/>
              <a:gd name="connsiteX63" fmla="*/ 2686929 w 9200271"/>
              <a:gd name="connsiteY63" fmla="*/ 125310 h 529892"/>
              <a:gd name="connsiteX64" fmla="*/ 2715065 w 9200271"/>
              <a:gd name="connsiteY64" fmla="*/ 97174 h 529892"/>
              <a:gd name="connsiteX65" fmla="*/ 2785403 w 9200271"/>
              <a:gd name="connsiteY65" fmla="*/ 223784 h 529892"/>
              <a:gd name="connsiteX66" fmla="*/ 2897945 w 9200271"/>
              <a:gd name="connsiteY66" fmla="*/ 181581 h 529892"/>
              <a:gd name="connsiteX67" fmla="*/ 2940148 w 9200271"/>
              <a:gd name="connsiteY67" fmla="*/ 223784 h 529892"/>
              <a:gd name="connsiteX68" fmla="*/ 2954215 w 9200271"/>
              <a:gd name="connsiteY68" fmla="*/ 294122 h 529892"/>
              <a:gd name="connsiteX69" fmla="*/ 2968283 w 9200271"/>
              <a:gd name="connsiteY69" fmla="*/ 336325 h 529892"/>
              <a:gd name="connsiteX70" fmla="*/ 3038622 w 9200271"/>
              <a:gd name="connsiteY70" fmla="*/ 322257 h 529892"/>
              <a:gd name="connsiteX71" fmla="*/ 3066757 w 9200271"/>
              <a:gd name="connsiteY71" fmla="*/ 251919 h 529892"/>
              <a:gd name="connsiteX72" fmla="*/ 3123028 w 9200271"/>
              <a:gd name="connsiteY72" fmla="*/ 181581 h 529892"/>
              <a:gd name="connsiteX73" fmla="*/ 3165231 w 9200271"/>
              <a:gd name="connsiteY73" fmla="*/ 111242 h 529892"/>
              <a:gd name="connsiteX74" fmla="*/ 3221502 w 9200271"/>
              <a:gd name="connsiteY74" fmla="*/ 139377 h 529892"/>
              <a:gd name="connsiteX75" fmla="*/ 3249637 w 9200271"/>
              <a:gd name="connsiteY75" fmla="*/ 181581 h 529892"/>
              <a:gd name="connsiteX76" fmla="*/ 3291840 w 9200271"/>
              <a:gd name="connsiteY76" fmla="*/ 294122 h 529892"/>
              <a:gd name="connsiteX77" fmla="*/ 3319975 w 9200271"/>
              <a:gd name="connsiteY77" fmla="*/ 251919 h 529892"/>
              <a:gd name="connsiteX78" fmla="*/ 3334043 w 9200271"/>
              <a:gd name="connsiteY78" fmla="*/ 209716 h 529892"/>
              <a:gd name="connsiteX79" fmla="*/ 3362178 w 9200271"/>
              <a:gd name="connsiteY79" fmla="*/ 139377 h 529892"/>
              <a:gd name="connsiteX80" fmla="*/ 3404382 w 9200271"/>
              <a:gd name="connsiteY80" fmla="*/ 40904 h 529892"/>
              <a:gd name="connsiteX81" fmla="*/ 3432517 w 9200271"/>
              <a:gd name="connsiteY81" fmla="*/ 12768 h 529892"/>
              <a:gd name="connsiteX82" fmla="*/ 3488788 w 9200271"/>
              <a:gd name="connsiteY82" fmla="*/ 83107 h 529892"/>
              <a:gd name="connsiteX83" fmla="*/ 3516923 w 9200271"/>
              <a:gd name="connsiteY83" fmla="*/ 195648 h 529892"/>
              <a:gd name="connsiteX84" fmla="*/ 3559126 w 9200271"/>
              <a:gd name="connsiteY84" fmla="*/ 308190 h 529892"/>
              <a:gd name="connsiteX85" fmla="*/ 3615397 w 9200271"/>
              <a:gd name="connsiteY85" fmla="*/ 280054 h 529892"/>
              <a:gd name="connsiteX86" fmla="*/ 3685735 w 9200271"/>
              <a:gd name="connsiteY86" fmla="*/ 251919 h 529892"/>
              <a:gd name="connsiteX87" fmla="*/ 3742006 w 9200271"/>
              <a:gd name="connsiteY87" fmla="*/ 223784 h 529892"/>
              <a:gd name="connsiteX88" fmla="*/ 3784209 w 9200271"/>
              <a:gd name="connsiteY88" fmla="*/ 167513 h 529892"/>
              <a:gd name="connsiteX89" fmla="*/ 3812345 w 9200271"/>
              <a:gd name="connsiteY89" fmla="*/ 139377 h 529892"/>
              <a:gd name="connsiteX90" fmla="*/ 3868615 w 9200271"/>
              <a:gd name="connsiteY90" fmla="*/ 167513 h 529892"/>
              <a:gd name="connsiteX91" fmla="*/ 3882683 w 9200271"/>
              <a:gd name="connsiteY91" fmla="*/ 223784 h 529892"/>
              <a:gd name="connsiteX92" fmla="*/ 3910818 w 9200271"/>
              <a:gd name="connsiteY92" fmla="*/ 265987 h 529892"/>
              <a:gd name="connsiteX93" fmla="*/ 3924886 w 9200271"/>
              <a:gd name="connsiteY93" fmla="*/ 322257 h 529892"/>
              <a:gd name="connsiteX94" fmla="*/ 4009292 w 9200271"/>
              <a:gd name="connsiteY94" fmla="*/ 308190 h 529892"/>
              <a:gd name="connsiteX95" fmla="*/ 4065563 w 9200271"/>
              <a:gd name="connsiteY95" fmla="*/ 280054 h 529892"/>
              <a:gd name="connsiteX96" fmla="*/ 4107766 w 9200271"/>
              <a:gd name="connsiteY96" fmla="*/ 265987 h 529892"/>
              <a:gd name="connsiteX97" fmla="*/ 4234375 w 9200271"/>
              <a:gd name="connsiteY97" fmla="*/ 251919 h 529892"/>
              <a:gd name="connsiteX98" fmla="*/ 4318782 w 9200271"/>
              <a:gd name="connsiteY98" fmla="*/ 420731 h 529892"/>
              <a:gd name="connsiteX99" fmla="*/ 4346917 w 9200271"/>
              <a:gd name="connsiteY99" fmla="*/ 448867 h 529892"/>
              <a:gd name="connsiteX100" fmla="*/ 4389120 w 9200271"/>
              <a:gd name="connsiteY100" fmla="*/ 462934 h 529892"/>
              <a:gd name="connsiteX101" fmla="*/ 4487594 w 9200271"/>
              <a:gd name="connsiteY101" fmla="*/ 308190 h 529892"/>
              <a:gd name="connsiteX102" fmla="*/ 4529797 w 9200271"/>
              <a:gd name="connsiteY102" fmla="*/ 336325 h 529892"/>
              <a:gd name="connsiteX103" fmla="*/ 4586068 w 9200271"/>
              <a:gd name="connsiteY103" fmla="*/ 392596 h 529892"/>
              <a:gd name="connsiteX104" fmla="*/ 4628271 w 9200271"/>
              <a:gd name="connsiteY104" fmla="*/ 364461 h 529892"/>
              <a:gd name="connsiteX105" fmla="*/ 4656406 w 9200271"/>
              <a:gd name="connsiteY105" fmla="*/ 336325 h 529892"/>
              <a:gd name="connsiteX106" fmla="*/ 4726745 w 9200271"/>
              <a:gd name="connsiteY106" fmla="*/ 350393 h 529892"/>
              <a:gd name="connsiteX107" fmla="*/ 4768948 w 9200271"/>
              <a:gd name="connsiteY107" fmla="*/ 350393 h 529892"/>
              <a:gd name="connsiteX108" fmla="*/ 4825218 w 9200271"/>
              <a:gd name="connsiteY108" fmla="*/ 378528 h 529892"/>
              <a:gd name="connsiteX109" fmla="*/ 4853354 w 9200271"/>
              <a:gd name="connsiteY109" fmla="*/ 350393 h 529892"/>
              <a:gd name="connsiteX110" fmla="*/ 4881489 w 9200271"/>
              <a:gd name="connsiteY110" fmla="*/ 294122 h 529892"/>
              <a:gd name="connsiteX111" fmla="*/ 4909625 w 9200271"/>
              <a:gd name="connsiteY111" fmla="*/ 251919 h 529892"/>
              <a:gd name="connsiteX112" fmla="*/ 4965895 w 9200271"/>
              <a:gd name="connsiteY112" fmla="*/ 265987 h 529892"/>
              <a:gd name="connsiteX113" fmla="*/ 5008098 w 9200271"/>
              <a:gd name="connsiteY113" fmla="*/ 336325 h 529892"/>
              <a:gd name="connsiteX114" fmla="*/ 5036234 w 9200271"/>
              <a:gd name="connsiteY114" fmla="*/ 378528 h 529892"/>
              <a:gd name="connsiteX115" fmla="*/ 5078437 w 9200271"/>
              <a:gd name="connsiteY115" fmla="*/ 364461 h 529892"/>
              <a:gd name="connsiteX116" fmla="*/ 5120640 w 9200271"/>
              <a:gd name="connsiteY116" fmla="*/ 406664 h 529892"/>
              <a:gd name="connsiteX117" fmla="*/ 5162843 w 9200271"/>
              <a:gd name="connsiteY117" fmla="*/ 519205 h 529892"/>
              <a:gd name="connsiteX118" fmla="*/ 5233182 w 9200271"/>
              <a:gd name="connsiteY118" fmla="*/ 462934 h 529892"/>
              <a:gd name="connsiteX119" fmla="*/ 5303520 w 9200271"/>
              <a:gd name="connsiteY119" fmla="*/ 406664 h 529892"/>
              <a:gd name="connsiteX120" fmla="*/ 5401994 w 9200271"/>
              <a:gd name="connsiteY120" fmla="*/ 322257 h 529892"/>
              <a:gd name="connsiteX121" fmla="*/ 5444197 w 9200271"/>
              <a:gd name="connsiteY121" fmla="*/ 308190 h 529892"/>
              <a:gd name="connsiteX122" fmla="*/ 5458265 w 9200271"/>
              <a:gd name="connsiteY122" fmla="*/ 378528 h 529892"/>
              <a:gd name="connsiteX123" fmla="*/ 5486400 w 9200271"/>
              <a:gd name="connsiteY123" fmla="*/ 448867 h 529892"/>
              <a:gd name="connsiteX124" fmla="*/ 5542671 w 9200271"/>
              <a:gd name="connsiteY124" fmla="*/ 237851 h 529892"/>
              <a:gd name="connsiteX125" fmla="*/ 5570806 w 9200271"/>
              <a:gd name="connsiteY125" fmla="*/ 111242 h 529892"/>
              <a:gd name="connsiteX126" fmla="*/ 5584874 w 9200271"/>
              <a:gd name="connsiteY126" fmla="*/ 69039 h 529892"/>
              <a:gd name="connsiteX127" fmla="*/ 5627077 w 9200271"/>
              <a:gd name="connsiteY127" fmla="*/ 97174 h 529892"/>
              <a:gd name="connsiteX128" fmla="*/ 5641145 w 9200271"/>
              <a:gd name="connsiteY128" fmla="*/ 139377 h 529892"/>
              <a:gd name="connsiteX129" fmla="*/ 5669280 w 9200271"/>
              <a:gd name="connsiteY129" fmla="*/ 181581 h 529892"/>
              <a:gd name="connsiteX130" fmla="*/ 5725551 w 9200271"/>
              <a:gd name="connsiteY130" fmla="*/ 195648 h 529892"/>
              <a:gd name="connsiteX131" fmla="*/ 5781822 w 9200271"/>
              <a:gd name="connsiteY131" fmla="*/ 237851 h 529892"/>
              <a:gd name="connsiteX132" fmla="*/ 5809957 w 9200271"/>
              <a:gd name="connsiteY132" fmla="*/ 364461 h 529892"/>
              <a:gd name="connsiteX133" fmla="*/ 5880295 w 9200271"/>
              <a:gd name="connsiteY133" fmla="*/ 336325 h 529892"/>
              <a:gd name="connsiteX134" fmla="*/ 5936566 w 9200271"/>
              <a:gd name="connsiteY134" fmla="*/ 139377 h 529892"/>
              <a:gd name="connsiteX135" fmla="*/ 5950634 w 9200271"/>
              <a:gd name="connsiteY135" fmla="*/ 97174 h 529892"/>
              <a:gd name="connsiteX136" fmla="*/ 5978769 w 9200271"/>
              <a:gd name="connsiteY136" fmla="*/ 54971 h 529892"/>
              <a:gd name="connsiteX137" fmla="*/ 6063175 w 9200271"/>
              <a:gd name="connsiteY137" fmla="*/ 111242 h 529892"/>
              <a:gd name="connsiteX138" fmla="*/ 6091311 w 9200271"/>
              <a:gd name="connsiteY138" fmla="*/ 181581 h 529892"/>
              <a:gd name="connsiteX139" fmla="*/ 6161649 w 9200271"/>
              <a:gd name="connsiteY139" fmla="*/ 322257 h 529892"/>
              <a:gd name="connsiteX140" fmla="*/ 6175717 w 9200271"/>
              <a:gd name="connsiteY140" fmla="*/ 378528 h 529892"/>
              <a:gd name="connsiteX141" fmla="*/ 6203852 w 9200271"/>
              <a:gd name="connsiteY141" fmla="*/ 462934 h 529892"/>
              <a:gd name="connsiteX142" fmla="*/ 6231988 w 9200271"/>
              <a:gd name="connsiteY142" fmla="*/ 406664 h 529892"/>
              <a:gd name="connsiteX143" fmla="*/ 6274191 w 9200271"/>
              <a:gd name="connsiteY143" fmla="*/ 322257 h 529892"/>
              <a:gd name="connsiteX144" fmla="*/ 6344529 w 9200271"/>
              <a:gd name="connsiteY144" fmla="*/ 406664 h 529892"/>
              <a:gd name="connsiteX145" fmla="*/ 6386732 w 9200271"/>
              <a:gd name="connsiteY145" fmla="*/ 392596 h 529892"/>
              <a:gd name="connsiteX146" fmla="*/ 6428935 w 9200271"/>
              <a:gd name="connsiteY146" fmla="*/ 350393 h 529892"/>
              <a:gd name="connsiteX147" fmla="*/ 6443003 w 9200271"/>
              <a:gd name="connsiteY147" fmla="*/ 308190 h 529892"/>
              <a:gd name="connsiteX148" fmla="*/ 6499274 w 9200271"/>
              <a:gd name="connsiteY148" fmla="*/ 223784 h 529892"/>
              <a:gd name="connsiteX149" fmla="*/ 6541477 w 9200271"/>
              <a:gd name="connsiteY149" fmla="*/ 251919 h 529892"/>
              <a:gd name="connsiteX150" fmla="*/ 6597748 w 9200271"/>
              <a:gd name="connsiteY150" fmla="*/ 322257 h 529892"/>
              <a:gd name="connsiteX151" fmla="*/ 6654018 w 9200271"/>
              <a:gd name="connsiteY151" fmla="*/ 336325 h 529892"/>
              <a:gd name="connsiteX152" fmla="*/ 6682154 w 9200271"/>
              <a:gd name="connsiteY152" fmla="*/ 378528 h 529892"/>
              <a:gd name="connsiteX153" fmla="*/ 6724357 w 9200271"/>
              <a:gd name="connsiteY153" fmla="*/ 519205 h 529892"/>
              <a:gd name="connsiteX154" fmla="*/ 6794695 w 9200271"/>
              <a:gd name="connsiteY154" fmla="*/ 477002 h 529892"/>
              <a:gd name="connsiteX155" fmla="*/ 6822831 w 9200271"/>
              <a:gd name="connsiteY155" fmla="*/ 420731 h 529892"/>
              <a:gd name="connsiteX156" fmla="*/ 6850966 w 9200271"/>
              <a:gd name="connsiteY156" fmla="*/ 378528 h 529892"/>
              <a:gd name="connsiteX157" fmla="*/ 6865034 w 9200271"/>
              <a:gd name="connsiteY157" fmla="*/ 322257 h 529892"/>
              <a:gd name="connsiteX158" fmla="*/ 6893169 w 9200271"/>
              <a:gd name="connsiteY158" fmla="*/ 237851 h 529892"/>
              <a:gd name="connsiteX159" fmla="*/ 6963508 w 9200271"/>
              <a:gd name="connsiteY159" fmla="*/ 280054 h 529892"/>
              <a:gd name="connsiteX160" fmla="*/ 6991643 w 9200271"/>
              <a:gd name="connsiteY160" fmla="*/ 392596 h 529892"/>
              <a:gd name="connsiteX161" fmla="*/ 7005711 w 9200271"/>
              <a:gd name="connsiteY161" fmla="*/ 434799 h 529892"/>
              <a:gd name="connsiteX162" fmla="*/ 7090117 w 9200271"/>
              <a:gd name="connsiteY162" fmla="*/ 420731 h 529892"/>
              <a:gd name="connsiteX163" fmla="*/ 7132320 w 9200271"/>
              <a:gd name="connsiteY163" fmla="*/ 392596 h 529892"/>
              <a:gd name="connsiteX164" fmla="*/ 7244862 w 9200271"/>
              <a:gd name="connsiteY164" fmla="*/ 406664 h 529892"/>
              <a:gd name="connsiteX165" fmla="*/ 7287065 w 9200271"/>
              <a:gd name="connsiteY165" fmla="*/ 434799 h 529892"/>
              <a:gd name="connsiteX166" fmla="*/ 7371471 w 9200271"/>
              <a:gd name="connsiteY166" fmla="*/ 364461 h 529892"/>
              <a:gd name="connsiteX167" fmla="*/ 7385538 w 9200271"/>
              <a:gd name="connsiteY167" fmla="*/ 322257 h 529892"/>
              <a:gd name="connsiteX168" fmla="*/ 7413674 w 9200271"/>
              <a:gd name="connsiteY168" fmla="*/ 350393 h 529892"/>
              <a:gd name="connsiteX169" fmla="*/ 7469945 w 9200271"/>
              <a:gd name="connsiteY169" fmla="*/ 434799 h 529892"/>
              <a:gd name="connsiteX170" fmla="*/ 7596554 w 9200271"/>
              <a:gd name="connsiteY170" fmla="*/ 406664 h 529892"/>
              <a:gd name="connsiteX171" fmla="*/ 7666892 w 9200271"/>
              <a:gd name="connsiteY171" fmla="*/ 364461 h 529892"/>
              <a:gd name="connsiteX172" fmla="*/ 7835705 w 9200271"/>
              <a:gd name="connsiteY172" fmla="*/ 350393 h 529892"/>
              <a:gd name="connsiteX173" fmla="*/ 7877908 w 9200271"/>
              <a:gd name="connsiteY173" fmla="*/ 265987 h 529892"/>
              <a:gd name="connsiteX174" fmla="*/ 7948246 w 9200271"/>
              <a:gd name="connsiteY174" fmla="*/ 125310 h 529892"/>
              <a:gd name="connsiteX175" fmla="*/ 8018585 w 9200271"/>
              <a:gd name="connsiteY175" fmla="*/ 12768 h 529892"/>
              <a:gd name="connsiteX176" fmla="*/ 8046720 w 9200271"/>
              <a:gd name="connsiteY176" fmla="*/ 40904 h 529892"/>
              <a:gd name="connsiteX177" fmla="*/ 8102991 w 9200271"/>
              <a:gd name="connsiteY177" fmla="*/ 139377 h 529892"/>
              <a:gd name="connsiteX178" fmla="*/ 8173329 w 9200271"/>
              <a:gd name="connsiteY178" fmla="*/ 125310 h 529892"/>
              <a:gd name="connsiteX179" fmla="*/ 8243668 w 9200271"/>
              <a:gd name="connsiteY179" fmla="*/ 181581 h 529892"/>
              <a:gd name="connsiteX180" fmla="*/ 8271803 w 9200271"/>
              <a:gd name="connsiteY180" fmla="*/ 251919 h 529892"/>
              <a:gd name="connsiteX181" fmla="*/ 8285871 w 9200271"/>
              <a:gd name="connsiteY181" fmla="*/ 294122 h 529892"/>
              <a:gd name="connsiteX182" fmla="*/ 8299938 w 9200271"/>
              <a:gd name="connsiteY182" fmla="*/ 350393 h 529892"/>
              <a:gd name="connsiteX183" fmla="*/ 8356209 w 9200271"/>
              <a:gd name="connsiteY183" fmla="*/ 448867 h 529892"/>
              <a:gd name="connsiteX184" fmla="*/ 8454683 w 9200271"/>
              <a:gd name="connsiteY184" fmla="*/ 434799 h 529892"/>
              <a:gd name="connsiteX185" fmla="*/ 8496886 w 9200271"/>
              <a:gd name="connsiteY185" fmla="*/ 477002 h 529892"/>
              <a:gd name="connsiteX186" fmla="*/ 8539089 w 9200271"/>
              <a:gd name="connsiteY186" fmla="*/ 491070 h 529892"/>
              <a:gd name="connsiteX187" fmla="*/ 8595360 w 9200271"/>
              <a:gd name="connsiteY187" fmla="*/ 477002 h 529892"/>
              <a:gd name="connsiteX188" fmla="*/ 8665698 w 9200271"/>
              <a:gd name="connsiteY188" fmla="*/ 378528 h 529892"/>
              <a:gd name="connsiteX189" fmla="*/ 8792308 w 9200271"/>
              <a:gd name="connsiteY189" fmla="*/ 378528 h 529892"/>
              <a:gd name="connsiteX190" fmla="*/ 8876714 w 9200271"/>
              <a:gd name="connsiteY190" fmla="*/ 392596 h 529892"/>
              <a:gd name="connsiteX191" fmla="*/ 8904849 w 9200271"/>
              <a:gd name="connsiteY191" fmla="*/ 434799 h 529892"/>
              <a:gd name="connsiteX192" fmla="*/ 9073662 w 9200271"/>
              <a:gd name="connsiteY192" fmla="*/ 406664 h 529892"/>
              <a:gd name="connsiteX193" fmla="*/ 9200271 w 9200271"/>
              <a:gd name="connsiteY193" fmla="*/ 406664 h 5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9200271" h="529892">
                <a:moveTo>
                  <a:pt x="0" y="392596"/>
                </a:moveTo>
                <a:lnTo>
                  <a:pt x="112542" y="350393"/>
                </a:lnTo>
                <a:cubicBezTo>
                  <a:pt x="140472" y="340418"/>
                  <a:pt x="196948" y="322257"/>
                  <a:pt x="196948" y="322257"/>
                </a:cubicBezTo>
                <a:cubicBezTo>
                  <a:pt x="211016" y="308189"/>
                  <a:pt x="222598" y="291089"/>
                  <a:pt x="239151" y="280054"/>
                </a:cubicBezTo>
                <a:cubicBezTo>
                  <a:pt x="251489" y="271829"/>
                  <a:pt x="269287" y="274606"/>
                  <a:pt x="281354" y="265987"/>
                </a:cubicBezTo>
                <a:cubicBezTo>
                  <a:pt x="302939" y="250569"/>
                  <a:pt x="321709" y="230937"/>
                  <a:pt x="337625" y="209716"/>
                </a:cubicBezTo>
                <a:cubicBezTo>
                  <a:pt x="389972" y="139919"/>
                  <a:pt x="366822" y="172953"/>
                  <a:pt x="407963" y="111242"/>
                </a:cubicBezTo>
                <a:cubicBezTo>
                  <a:pt x="417341" y="129999"/>
                  <a:pt x="431985" y="146949"/>
                  <a:pt x="436098" y="167513"/>
                </a:cubicBezTo>
                <a:cubicBezTo>
                  <a:pt x="497738" y="475714"/>
                  <a:pt x="420551" y="233413"/>
                  <a:pt x="464234" y="364461"/>
                </a:cubicBezTo>
                <a:cubicBezTo>
                  <a:pt x="473612" y="336325"/>
                  <a:pt x="482234" y="307926"/>
                  <a:pt x="492369" y="280054"/>
                </a:cubicBezTo>
                <a:cubicBezTo>
                  <a:pt x="507440" y="238610"/>
                  <a:pt x="526530" y="192137"/>
                  <a:pt x="548640" y="153445"/>
                </a:cubicBezTo>
                <a:cubicBezTo>
                  <a:pt x="557028" y="138765"/>
                  <a:pt x="567397" y="125310"/>
                  <a:pt x="576775" y="111242"/>
                </a:cubicBezTo>
                <a:cubicBezTo>
                  <a:pt x="590843" y="120620"/>
                  <a:pt x="611417" y="124255"/>
                  <a:pt x="618978" y="139377"/>
                </a:cubicBezTo>
                <a:cubicBezTo>
                  <a:pt x="631734" y="164889"/>
                  <a:pt x="626858" y="195939"/>
                  <a:pt x="633046" y="223784"/>
                </a:cubicBezTo>
                <a:cubicBezTo>
                  <a:pt x="636263" y="238260"/>
                  <a:pt x="642425" y="251919"/>
                  <a:pt x="647114" y="265987"/>
                </a:cubicBezTo>
                <a:cubicBezTo>
                  <a:pt x="661182" y="261298"/>
                  <a:pt x="680698" y="263986"/>
                  <a:pt x="689317" y="251919"/>
                </a:cubicBezTo>
                <a:cubicBezTo>
                  <a:pt x="702489" y="233478"/>
                  <a:pt x="724000" y="141322"/>
                  <a:pt x="731520" y="111242"/>
                </a:cubicBezTo>
                <a:cubicBezTo>
                  <a:pt x="740898" y="125310"/>
                  <a:pt x="756339" y="136866"/>
                  <a:pt x="759655" y="153445"/>
                </a:cubicBezTo>
                <a:cubicBezTo>
                  <a:pt x="770729" y="208814"/>
                  <a:pt x="742401" y="275275"/>
                  <a:pt x="773723" y="322257"/>
                </a:cubicBezTo>
                <a:cubicBezTo>
                  <a:pt x="788890" y="345008"/>
                  <a:pt x="819076" y="291159"/>
                  <a:pt x="844062" y="280054"/>
                </a:cubicBezTo>
                <a:cubicBezTo>
                  <a:pt x="861730" y="272202"/>
                  <a:pt x="881575" y="270676"/>
                  <a:pt x="900332" y="265987"/>
                </a:cubicBezTo>
                <a:cubicBezTo>
                  <a:pt x="919089" y="256608"/>
                  <a:pt x="937132" y="245639"/>
                  <a:pt x="956603" y="237851"/>
                </a:cubicBezTo>
                <a:cubicBezTo>
                  <a:pt x="984139" y="226837"/>
                  <a:pt x="1041009" y="209716"/>
                  <a:pt x="1041009" y="209716"/>
                </a:cubicBezTo>
                <a:cubicBezTo>
                  <a:pt x="1045698" y="237851"/>
                  <a:pt x="1042321" y="268610"/>
                  <a:pt x="1055077" y="294122"/>
                </a:cubicBezTo>
                <a:cubicBezTo>
                  <a:pt x="1062638" y="309244"/>
                  <a:pt x="1082158" y="329818"/>
                  <a:pt x="1097280" y="322257"/>
                </a:cubicBezTo>
                <a:cubicBezTo>
                  <a:pt x="1114573" y="313611"/>
                  <a:pt x="1104559" y="284090"/>
                  <a:pt x="1111348" y="265987"/>
                </a:cubicBezTo>
                <a:cubicBezTo>
                  <a:pt x="1133568" y="206734"/>
                  <a:pt x="1138706" y="210493"/>
                  <a:pt x="1181686" y="167513"/>
                </a:cubicBezTo>
                <a:cubicBezTo>
                  <a:pt x="1186579" y="147941"/>
                  <a:pt x="1190861" y="60476"/>
                  <a:pt x="1252025" y="97174"/>
                </a:cubicBezTo>
                <a:cubicBezTo>
                  <a:pt x="1268604" y="107121"/>
                  <a:pt x="1259303" y="135342"/>
                  <a:pt x="1266092" y="153445"/>
                </a:cubicBezTo>
                <a:cubicBezTo>
                  <a:pt x="1281389" y="194238"/>
                  <a:pt x="1299042" y="216937"/>
                  <a:pt x="1322363" y="251919"/>
                </a:cubicBezTo>
                <a:cubicBezTo>
                  <a:pt x="1323754" y="257482"/>
                  <a:pt x="1347052" y="367964"/>
                  <a:pt x="1364566" y="364461"/>
                </a:cubicBezTo>
                <a:cubicBezTo>
                  <a:pt x="1391378" y="359098"/>
                  <a:pt x="1392701" y="317568"/>
                  <a:pt x="1406769" y="294122"/>
                </a:cubicBezTo>
                <a:cubicBezTo>
                  <a:pt x="1411458" y="275365"/>
                  <a:pt x="1410112" y="253938"/>
                  <a:pt x="1420837" y="237851"/>
                </a:cubicBezTo>
                <a:cubicBezTo>
                  <a:pt x="1430215" y="223783"/>
                  <a:pt x="1446461" y="206400"/>
                  <a:pt x="1463040" y="209716"/>
                </a:cubicBezTo>
                <a:cubicBezTo>
                  <a:pt x="1482518" y="213612"/>
                  <a:pt x="1500635" y="280299"/>
                  <a:pt x="1505243" y="294122"/>
                </a:cubicBezTo>
                <a:cubicBezTo>
                  <a:pt x="1519311" y="275365"/>
                  <a:pt x="1536960" y="258822"/>
                  <a:pt x="1547446" y="237851"/>
                </a:cubicBezTo>
                <a:cubicBezTo>
                  <a:pt x="1560709" y="211325"/>
                  <a:pt x="1575582" y="153445"/>
                  <a:pt x="1575582" y="153445"/>
                </a:cubicBezTo>
                <a:cubicBezTo>
                  <a:pt x="1589650" y="158134"/>
                  <a:pt x="1608522" y="155934"/>
                  <a:pt x="1617785" y="167513"/>
                </a:cubicBezTo>
                <a:cubicBezTo>
                  <a:pt x="1629863" y="182611"/>
                  <a:pt x="1626541" y="205194"/>
                  <a:pt x="1631852" y="223784"/>
                </a:cubicBezTo>
                <a:cubicBezTo>
                  <a:pt x="1672229" y="365106"/>
                  <a:pt x="1615993" y="146282"/>
                  <a:pt x="1659988" y="322257"/>
                </a:cubicBezTo>
                <a:cubicBezTo>
                  <a:pt x="1664677" y="289433"/>
                  <a:pt x="1661741" y="254570"/>
                  <a:pt x="1674055" y="223784"/>
                </a:cubicBezTo>
                <a:cubicBezTo>
                  <a:pt x="1681444" y="205312"/>
                  <a:pt x="1706387" y="198854"/>
                  <a:pt x="1716258" y="181581"/>
                </a:cubicBezTo>
                <a:cubicBezTo>
                  <a:pt x="1725851" y="164794"/>
                  <a:pt x="1725637" y="144067"/>
                  <a:pt x="1730326" y="125310"/>
                </a:cubicBezTo>
                <a:cubicBezTo>
                  <a:pt x="1756827" y="151811"/>
                  <a:pt x="1784997" y="174464"/>
                  <a:pt x="1800665" y="209716"/>
                </a:cubicBezTo>
                <a:cubicBezTo>
                  <a:pt x="1812710" y="236817"/>
                  <a:pt x="1812349" y="269446"/>
                  <a:pt x="1828800" y="294122"/>
                </a:cubicBezTo>
                <a:cubicBezTo>
                  <a:pt x="1865160" y="348663"/>
                  <a:pt x="1851588" y="320285"/>
                  <a:pt x="1871003" y="378528"/>
                </a:cubicBezTo>
                <a:cubicBezTo>
                  <a:pt x="1889760" y="369150"/>
                  <a:pt x="1911164" y="363818"/>
                  <a:pt x="1927274" y="350393"/>
                </a:cubicBezTo>
                <a:cubicBezTo>
                  <a:pt x="1940262" y="339569"/>
                  <a:pt x="1944847" y="321392"/>
                  <a:pt x="1955409" y="308190"/>
                </a:cubicBezTo>
                <a:cubicBezTo>
                  <a:pt x="1963695" y="297833"/>
                  <a:pt x="1974166" y="289433"/>
                  <a:pt x="1983545" y="280054"/>
                </a:cubicBezTo>
                <a:cubicBezTo>
                  <a:pt x="1988234" y="265986"/>
                  <a:pt x="1989983" y="250566"/>
                  <a:pt x="1997612" y="237851"/>
                </a:cubicBezTo>
                <a:cubicBezTo>
                  <a:pt x="2004436" y="226478"/>
                  <a:pt x="2017462" y="220073"/>
                  <a:pt x="2025748" y="209716"/>
                </a:cubicBezTo>
                <a:cubicBezTo>
                  <a:pt x="2036310" y="196514"/>
                  <a:pt x="2044505" y="181581"/>
                  <a:pt x="2053883" y="167513"/>
                </a:cubicBezTo>
                <a:cubicBezTo>
                  <a:pt x="2199869" y="264836"/>
                  <a:pt x="1981439" y="109136"/>
                  <a:pt x="2124222" y="251919"/>
                </a:cubicBezTo>
                <a:cubicBezTo>
                  <a:pt x="2134707" y="262404"/>
                  <a:pt x="2152357" y="261298"/>
                  <a:pt x="2166425" y="265987"/>
                </a:cubicBezTo>
                <a:cubicBezTo>
                  <a:pt x="2175803" y="256608"/>
                  <a:pt x="2187736" y="249224"/>
                  <a:pt x="2194560" y="237851"/>
                </a:cubicBezTo>
                <a:cubicBezTo>
                  <a:pt x="2202189" y="225135"/>
                  <a:pt x="2194560" y="200337"/>
                  <a:pt x="2208628" y="195648"/>
                </a:cubicBezTo>
                <a:cubicBezTo>
                  <a:pt x="2231311" y="188087"/>
                  <a:pt x="2255898" y="203425"/>
                  <a:pt x="2278966" y="209716"/>
                </a:cubicBezTo>
                <a:cubicBezTo>
                  <a:pt x="2307578" y="217519"/>
                  <a:pt x="2363372" y="237851"/>
                  <a:pt x="2363372" y="237851"/>
                </a:cubicBezTo>
                <a:cubicBezTo>
                  <a:pt x="2377440" y="233162"/>
                  <a:pt x="2392860" y="231413"/>
                  <a:pt x="2405575" y="223784"/>
                </a:cubicBezTo>
                <a:cubicBezTo>
                  <a:pt x="2416948" y="216960"/>
                  <a:pt x="2420705" y="198249"/>
                  <a:pt x="2433711" y="195648"/>
                </a:cubicBezTo>
                <a:cubicBezTo>
                  <a:pt x="2448252" y="192740"/>
                  <a:pt x="2461846" y="205027"/>
                  <a:pt x="2475914" y="209716"/>
                </a:cubicBezTo>
                <a:cubicBezTo>
                  <a:pt x="2559636" y="343671"/>
                  <a:pt x="2529822" y="281183"/>
                  <a:pt x="2574388" y="392596"/>
                </a:cubicBezTo>
                <a:cubicBezTo>
                  <a:pt x="2588456" y="364461"/>
                  <a:pt x="2604908" y="337396"/>
                  <a:pt x="2616591" y="308190"/>
                </a:cubicBezTo>
                <a:cubicBezTo>
                  <a:pt x="2638897" y="252425"/>
                  <a:pt x="2651405" y="178596"/>
                  <a:pt x="2686929" y="125310"/>
                </a:cubicBezTo>
                <a:cubicBezTo>
                  <a:pt x="2694286" y="114274"/>
                  <a:pt x="2705686" y="106553"/>
                  <a:pt x="2715065" y="97174"/>
                </a:cubicBezTo>
                <a:cubicBezTo>
                  <a:pt x="2746796" y="224102"/>
                  <a:pt x="2706516" y="197488"/>
                  <a:pt x="2785403" y="223784"/>
                </a:cubicBezTo>
                <a:cubicBezTo>
                  <a:pt x="2855345" y="153842"/>
                  <a:pt x="2815940" y="161079"/>
                  <a:pt x="2897945" y="181581"/>
                </a:cubicBezTo>
                <a:cubicBezTo>
                  <a:pt x="2912013" y="195649"/>
                  <a:pt x="2931251" y="205990"/>
                  <a:pt x="2940148" y="223784"/>
                </a:cubicBezTo>
                <a:cubicBezTo>
                  <a:pt x="2950841" y="245170"/>
                  <a:pt x="2948416" y="270926"/>
                  <a:pt x="2954215" y="294122"/>
                </a:cubicBezTo>
                <a:cubicBezTo>
                  <a:pt x="2957811" y="308508"/>
                  <a:pt x="2963594" y="322257"/>
                  <a:pt x="2968283" y="336325"/>
                </a:cubicBezTo>
                <a:cubicBezTo>
                  <a:pt x="2991729" y="331636"/>
                  <a:pt x="3020468" y="337818"/>
                  <a:pt x="3038622" y="322257"/>
                </a:cubicBezTo>
                <a:cubicBezTo>
                  <a:pt x="3057795" y="305823"/>
                  <a:pt x="3053765" y="273572"/>
                  <a:pt x="3066757" y="251919"/>
                </a:cubicBezTo>
                <a:cubicBezTo>
                  <a:pt x="3082205" y="226172"/>
                  <a:pt x="3104271" y="205027"/>
                  <a:pt x="3123028" y="181581"/>
                </a:cubicBezTo>
                <a:cubicBezTo>
                  <a:pt x="3126897" y="169974"/>
                  <a:pt x="3139482" y="111242"/>
                  <a:pt x="3165231" y="111242"/>
                </a:cubicBezTo>
                <a:cubicBezTo>
                  <a:pt x="3186202" y="111242"/>
                  <a:pt x="3202745" y="129999"/>
                  <a:pt x="3221502" y="139377"/>
                </a:cubicBezTo>
                <a:cubicBezTo>
                  <a:pt x="3230880" y="153445"/>
                  <a:pt x="3242076" y="166458"/>
                  <a:pt x="3249637" y="181581"/>
                </a:cubicBezTo>
                <a:cubicBezTo>
                  <a:pt x="3266457" y="215221"/>
                  <a:pt x="3279665" y="257598"/>
                  <a:pt x="3291840" y="294122"/>
                </a:cubicBezTo>
                <a:cubicBezTo>
                  <a:pt x="3301218" y="280054"/>
                  <a:pt x="3312414" y="267041"/>
                  <a:pt x="3319975" y="251919"/>
                </a:cubicBezTo>
                <a:cubicBezTo>
                  <a:pt x="3326607" y="238656"/>
                  <a:pt x="3328836" y="223601"/>
                  <a:pt x="3334043" y="209716"/>
                </a:cubicBezTo>
                <a:cubicBezTo>
                  <a:pt x="3342910" y="186071"/>
                  <a:pt x="3353311" y="163022"/>
                  <a:pt x="3362178" y="139377"/>
                </a:cubicBezTo>
                <a:cubicBezTo>
                  <a:pt x="3378255" y="96504"/>
                  <a:pt x="3376151" y="83250"/>
                  <a:pt x="3404382" y="40904"/>
                </a:cubicBezTo>
                <a:cubicBezTo>
                  <a:pt x="3411739" y="29868"/>
                  <a:pt x="3423139" y="22147"/>
                  <a:pt x="3432517" y="12768"/>
                </a:cubicBezTo>
                <a:cubicBezTo>
                  <a:pt x="3453116" y="33368"/>
                  <a:pt x="3478141" y="54716"/>
                  <a:pt x="3488788" y="83107"/>
                </a:cubicBezTo>
                <a:cubicBezTo>
                  <a:pt x="3554858" y="259294"/>
                  <a:pt x="3464846" y="74134"/>
                  <a:pt x="3516923" y="195648"/>
                </a:cubicBezTo>
                <a:cubicBezTo>
                  <a:pt x="3561060" y="298636"/>
                  <a:pt x="3533190" y="204447"/>
                  <a:pt x="3559126" y="308190"/>
                </a:cubicBezTo>
                <a:cubicBezTo>
                  <a:pt x="3577883" y="298811"/>
                  <a:pt x="3600568" y="294883"/>
                  <a:pt x="3615397" y="280054"/>
                </a:cubicBezTo>
                <a:cubicBezTo>
                  <a:pt x="3667869" y="227582"/>
                  <a:pt x="3572979" y="223729"/>
                  <a:pt x="3685735" y="251919"/>
                </a:cubicBezTo>
                <a:cubicBezTo>
                  <a:pt x="3704492" y="242541"/>
                  <a:pt x="3726084" y="237432"/>
                  <a:pt x="3742006" y="223784"/>
                </a:cubicBezTo>
                <a:cubicBezTo>
                  <a:pt x="3759808" y="208525"/>
                  <a:pt x="3769199" y="185525"/>
                  <a:pt x="3784209" y="167513"/>
                </a:cubicBezTo>
                <a:cubicBezTo>
                  <a:pt x="3792700" y="157324"/>
                  <a:pt x="3802966" y="148756"/>
                  <a:pt x="3812345" y="139377"/>
                </a:cubicBezTo>
                <a:cubicBezTo>
                  <a:pt x="3831102" y="148756"/>
                  <a:pt x="3855190" y="151403"/>
                  <a:pt x="3868615" y="167513"/>
                </a:cubicBezTo>
                <a:cubicBezTo>
                  <a:pt x="3880992" y="182366"/>
                  <a:pt x="3875067" y="206013"/>
                  <a:pt x="3882683" y="223784"/>
                </a:cubicBezTo>
                <a:cubicBezTo>
                  <a:pt x="3889343" y="239324"/>
                  <a:pt x="3901440" y="251919"/>
                  <a:pt x="3910818" y="265987"/>
                </a:cubicBezTo>
                <a:cubicBezTo>
                  <a:pt x="3915507" y="284744"/>
                  <a:pt x="3912808" y="307160"/>
                  <a:pt x="3924886" y="322257"/>
                </a:cubicBezTo>
                <a:cubicBezTo>
                  <a:pt x="3955274" y="360241"/>
                  <a:pt x="3986510" y="323378"/>
                  <a:pt x="4009292" y="308190"/>
                </a:cubicBezTo>
                <a:cubicBezTo>
                  <a:pt x="4034302" y="233163"/>
                  <a:pt x="4003040" y="280054"/>
                  <a:pt x="4065563" y="280054"/>
                </a:cubicBezTo>
                <a:cubicBezTo>
                  <a:pt x="4080392" y="280054"/>
                  <a:pt x="4093698" y="270676"/>
                  <a:pt x="4107766" y="265987"/>
                </a:cubicBezTo>
                <a:cubicBezTo>
                  <a:pt x="4142766" y="230987"/>
                  <a:pt x="4164225" y="194523"/>
                  <a:pt x="4234375" y="251919"/>
                </a:cubicBezTo>
                <a:cubicBezTo>
                  <a:pt x="4389072" y="378491"/>
                  <a:pt x="4227365" y="329311"/>
                  <a:pt x="4318782" y="420731"/>
                </a:cubicBezTo>
                <a:cubicBezTo>
                  <a:pt x="4328160" y="430110"/>
                  <a:pt x="4335544" y="442043"/>
                  <a:pt x="4346917" y="448867"/>
                </a:cubicBezTo>
                <a:cubicBezTo>
                  <a:pt x="4359632" y="456496"/>
                  <a:pt x="4375052" y="458245"/>
                  <a:pt x="4389120" y="462934"/>
                </a:cubicBezTo>
                <a:cubicBezTo>
                  <a:pt x="4437955" y="316430"/>
                  <a:pt x="4391533" y="356219"/>
                  <a:pt x="4487594" y="308190"/>
                </a:cubicBezTo>
                <a:cubicBezTo>
                  <a:pt x="4501662" y="317568"/>
                  <a:pt x="4519235" y="323123"/>
                  <a:pt x="4529797" y="336325"/>
                </a:cubicBezTo>
                <a:cubicBezTo>
                  <a:pt x="4584363" y="404532"/>
                  <a:pt x="4493988" y="361902"/>
                  <a:pt x="4586068" y="392596"/>
                </a:cubicBezTo>
                <a:cubicBezTo>
                  <a:pt x="4600136" y="383218"/>
                  <a:pt x="4615069" y="375023"/>
                  <a:pt x="4628271" y="364461"/>
                </a:cubicBezTo>
                <a:cubicBezTo>
                  <a:pt x="4638628" y="356175"/>
                  <a:pt x="4643276" y="338201"/>
                  <a:pt x="4656406" y="336325"/>
                </a:cubicBezTo>
                <a:cubicBezTo>
                  <a:pt x="4680076" y="332943"/>
                  <a:pt x="4703299" y="345704"/>
                  <a:pt x="4726745" y="350393"/>
                </a:cubicBezTo>
                <a:cubicBezTo>
                  <a:pt x="4799563" y="459621"/>
                  <a:pt x="4717558" y="360671"/>
                  <a:pt x="4768948" y="350393"/>
                </a:cubicBezTo>
                <a:cubicBezTo>
                  <a:pt x="4789511" y="346280"/>
                  <a:pt x="4806461" y="369150"/>
                  <a:pt x="4825218" y="378528"/>
                </a:cubicBezTo>
                <a:cubicBezTo>
                  <a:pt x="4834597" y="369150"/>
                  <a:pt x="4845997" y="361429"/>
                  <a:pt x="4853354" y="350393"/>
                </a:cubicBezTo>
                <a:cubicBezTo>
                  <a:pt x="4864987" y="332944"/>
                  <a:pt x="4871085" y="312330"/>
                  <a:pt x="4881489" y="294122"/>
                </a:cubicBezTo>
                <a:cubicBezTo>
                  <a:pt x="4889877" y="279442"/>
                  <a:pt x="4900246" y="265987"/>
                  <a:pt x="4909625" y="251919"/>
                </a:cubicBezTo>
                <a:cubicBezTo>
                  <a:pt x="4928382" y="256608"/>
                  <a:pt x="4951216" y="253405"/>
                  <a:pt x="4965895" y="265987"/>
                </a:cubicBezTo>
                <a:cubicBezTo>
                  <a:pt x="4986655" y="283781"/>
                  <a:pt x="4993606" y="313139"/>
                  <a:pt x="5008098" y="336325"/>
                </a:cubicBezTo>
                <a:cubicBezTo>
                  <a:pt x="5017059" y="350662"/>
                  <a:pt x="5026855" y="364460"/>
                  <a:pt x="5036234" y="378528"/>
                </a:cubicBezTo>
                <a:cubicBezTo>
                  <a:pt x="5050302" y="373839"/>
                  <a:pt x="5064369" y="359772"/>
                  <a:pt x="5078437" y="364461"/>
                </a:cubicBezTo>
                <a:cubicBezTo>
                  <a:pt x="5097311" y="370752"/>
                  <a:pt x="5110096" y="389793"/>
                  <a:pt x="5120640" y="406664"/>
                </a:cubicBezTo>
                <a:cubicBezTo>
                  <a:pt x="5132654" y="425886"/>
                  <a:pt x="5153490" y="491148"/>
                  <a:pt x="5162843" y="519205"/>
                </a:cubicBezTo>
                <a:cubicBezTo>
                  <a:pt x="5254410" y="458161"/>
                  <a:pt x="5163023" y="523070"/>
                  <a:pt x="5233182" y="462934"/>
                </a:cubicBezTo>
                <a:cubicBezTo>
                  <a:pt x="5255979" y="443394"/>
                  <a:pt x="5281079" y="426612"/>
                  <a:pt x="5303520" y="406664"/>
                </a:cubicBezTo>
                <a:cubicBezTo>
                  <a:pt x="5348018" y="367110"/>
                  <a:pt x="5352844" y="346832"/>
                  <a:pt x="5401994" y="322257"/>
                </a:cubicBezTo>
                <a:cubicBezTo>
                  <a:pt x="5415257" y="315625"/>
                  <a:pt x="5430129" y="312879"/>
                  <a:pt x="5444197" y="308190"/>
                </a:cubicBezTo>
                <a:cubicBezTo>
                  <a:pt x="5448886" y="331636"/>
                  <a:pt x="5454629" y="354896"/>
                  <a:pt x="5458265" y="378528"/>
                </a:cubicBezTo>
                <a:cubicBezTo>
                  <a:pt x="5476683" y="498248"/>
                  <a:pt x="5459391" y="529892"/>
                  <a:pt x="5486400" y="448867"/>
                </a:cubicBezTo>
                <a:cubicBezTo>
                  <a:pt x="5517710" y="167083"/>
                  <a:pt x="5471279" y="452029"/>
                  <a:pt x="5542671" y="237851"/>
                </a:cubicBezTo>
                <a:cubicBezTo>
                  <a:pt x="5556342" y="196837"/>
                  <a:pt x="5560321" y="153184"/>
                  <a:pt x="5570806" y="111242"/>
                </a:cubicBezTo>
                <a:cubicBezTo>
                  <a:pt x="5574402" y="96856"/>
                  <a:pt x="5580185" y="83107"/>
                  <a:pt x="5584874" y="69039"/>
                </a:cubicBezTo>
                <a:cubicBezTo>
                  <a:pt x="5598942" y="78417"/>
                  <a:pt x="5616515" y="83972"/>
                  <a:pt x="5627077" y="97174"/>
                </a:cubicBezTo>
                <a:cubicBezTo>
                  <a:pt x="5636340" y="108753"/>
                  <a:pt x="5634513" y="126114"/>
                  <a:pt x="5641145" y="139377"/>
                </a:cubicBezTo>
                <a:cubicBezTo>
                  <a:pt x="5648706" y="154500"/>
                  <a:pt x="5659902" y="167513"/>
                  <a:pt x="5669280" y="181581"/>
                </a:cubicBezTo>
                <a:cubicBezTo>
                  <a:pt x="5701749" y="311451"/>
                  <a:pt x="5655708" y="195648"/>
                  <a:pt x="5725551" y="195648"/>
                </a:cubicBezTo>
                <a:cubicBezTo>
                  <a:pt x="5748997" y="195648"/>
                  <a:pt x="5763065" y="223783"/>
                  <a:pt x="5781822" y="237851"/>
                </a:cubicBezTo>
                <a:cubicBezTo>
                  <a:pt x="5791200" y="280054"/>
                  <a:pt x="5792067" y="325103"/>
                  <a:pt x="5809957" y="364461"/>
                </a:cubicBezTo>
                <a:cubicBezTo>
                  <a:pt x="5846485" y="444823"/>
                  <a:pt x="5873281" y="357367"/>
                  <a:pt x="5880295" y="336325"/>
                </a:cubicBezTo>
                <a:cubicBezTo>
                  <a:pt x="5901886" y="271552"/>
                  <a:pt x="5914975" y="204149"/>
                  <a:pt x="5936566" y="139377"/>
                </a:cubicBezTo>
                <a:cubicBezTo>
                  <a:pt x="5941255" y="125309"/>
                  <a:pt x="5944002" y="110437"/>
                  <a:pt x="5950634" y="97174"/>
                </a:cubicBezTo>
                <a:cubicBezTo>
                  <a:pt x="5958195" y="82052"/>
                  <a:pt x="5969391" y="69039"/>
                  <a:pt x="5978769" y="54971"/>
                </a:cubicBezTo>
                <a:cubicBezTo>
                  <a:pt x="6006904" y="73728"/>
                  <a:pt x="6040710" y="85969"/>
                  <a:pt x="6063175" y="111242"/>
                </a:cubicBezTo>
                <a:cubicBezTo>
                  <a:pt x="6079952" y="130116"/>
                  <a:pt x="6080018" y="158994"/>
                  <a:pt x="6091311" y="181581"/>
                </a:cubicBezTo>
                <a:cubicBezTo>
                  <a:pt x="6144175" y="287309"/>
                  <a:pt x="6125512" y="213846"/>
                  <a:pt x="6161649" y="322257"/>
                </a:cubicBezTo>
                <a:cubicBezTo>
                  <a:pt x="6167763" y="340599"/>
                  <a:pt x="6170161" y="360009"/>
                  <a:pt x="6175717" y="378528"/>
                </a:cubicBezTo>
                <a:cubicBezTo>
                  <a:pt x="6184239" y="406934"/>
                  <a:pt x="6203852" y="462934"/>
                  <a:pt x="6203852" y="462934"/>
                </a:cubicBezTo>
                <a:cubicBezTo>
                  <a:pt x="6213231" y="444177"/>
                  <a:pt x="6226902" y="427009"/>
                  <a:pt x="6231988" y="406664"/>
                </a:cubicBezTo>
                <a:cubicBezTo>
                  <a:pt x="6260271" y="293532"/>
                  <a:pt x="6214911" y="262980"/>
                  <a:pt x="6274191" y="322257"/>
                </a:cubicBezTo>
                <a:cubicBezTo>
                  <a:pt x="6289708" y="353292"/>
                  <a:pt x="6301146" y="399433"/>
                  <a:pt x="6344529" y="406664"/>
                </a:cubicBezTo>
                <a:cubicBezTo>
                  <a:pt x="6359156" y="409102"/>
                  <a:pt x="6372664" y="397285"/>
                  <a:pt x="6386732" y="392596"/>
                </a:cubicBezTo>
                <a:cubicBezTo>
                  <a:pt x="6400800" y="378528"/>
                  <a:pt x="6417899" y="366946"/>
                  <a:pt x="6428935" y="350393"/>
                </a:cubicBezTo>
                <a:cubicBezTo>
                  <a:pt x="6437160" y="338055"/>
                  <a:pt x="6437162" y="321820"/>
                  <a:pt x="6443003" y="308190"/>
                </a:cubicBezTo>
                <a:cubicBezTo>
                  <a:pt x="6468554" y="248571"/>
                  <a:pt x="6461695" y="261362"/>
                  <a:pt x="6499274" y="223784"/>
                </a:cubicBezTo>
                <a:cubicBezTo>
                  <a:pt x="6513342" y="233162"/>
                  <a:pt x="6529522" y="239964"/>
                  <a:pt x="6541477" y="251919"/>
                </a:cubicBezTo>
                <a:cubicBezTo>
                  <a:pt x="6561360" y="271802"/>
                  <a:pt x="6569902" y="308334"/>
                  <a:pt x="6597748" y="322257"/>
                </a:cubicBezTo>
                <a:cubicBezTo>
                  <a:pt x="6615041" y="330903"/>
                  <a:pt x="6635261" y="331636"/>
                  <a:pt x="6654018" y="336325"/>
                </a:cubicBezTo>
                <a:cubicBezTo>
                  <a:pt x="6663397" y="350393"/>
                  <a:pt x="6674593" y="363406"/>
                  <a:pt x="6682154" y="378528"/>
                </a:cubicBezTo>
                <a:cubicBezTo>
                  <a:pt x="6712999" y="440218"/>
                  <a:pt x="6711179" y="453315"/>
                  <a:pt x="6724357" y="519205"/>
                </a:cubicBezTo>
                <a:cubicBezTo>
                  <a:pt x="6747803" y="505137"/>
                  <a:pt x="6775361" y="496336"/>
                  <a:pt x="6794695" y="477002"/>
                </a:cubicBezTo>
                <a:cubicBezTo>
                  <a:pt x="6809524" y="462173"/>
                  <a:pt x="6812426" y="438939"/>
                  <a:pt x="6822831" y="420731"/>
                </a:cubicBezTo>
                <a:cubicBezTo>
                  <a:pt x="6831219" y="406051"/>
                  <a:pt x="6841588" y="392596"/>
                  <a:pt x="6850966" y="378528"/>
                </a:cubicBezTo>
                <a:cubicBezTo>
                  <a:pt x="6855655" y="359771"/>
                  <a:pt x="6859478" y="340776"/>
                  <a:pt x="6865034" y="322257"/>
                </a:cubicBezTo>
                <a:cubicBezTo>
                  <a:pt x="6873556" y="293851"/>
                  <a:pt x="6893169" y="237851"/>
                  <a:pt x="6893169" y="237851"/>
                </a:cubicBezTo>
                <a:cubicBezTo>
                  <a:pt x="6916615" y="251919"/>
                  <a:pt x="6948828" y="256986"/>
                  <a:pt x="6963508" y="280054"/>
                </a:cubicBezTo>
                <a:cubicBezTo>
                  <a:pt x="6984268" y="312677"/>
                  <a:pt x="6981469" y="355290"/>
                  <a:pt x="6991643" y="392596"/>
                </a:cubicBezTo>
                <a:cubicBezTo>
                  <a:pt x="6995545" y="406902"/>
                  <a:pt x="7001022" y="420731"/>
                  <a:pt x="7005711" y="434799"/>
                </a:cubicBezTo>
                <a:cubicBezTo>
                  <a:pt x="7033846" y="430110"/>
                  <a:pt x="7063057" y="429751"/>
                  <a:pt x="7090117" y="420731"/>
                </a:cubicBezTo>
                <a:cubicBezTo>
                  <a:pt x="7106157" y="415384"/>
                  <a:pt x="7115482" y="394127"/>
                  <a:pt x="7132320" y="392596"/>
                </a:cubicBezTo>
                <a:cubicBezTo>
                  <a:pt x="7169971" y="389173"/>
                  <a:pt x="7207348" y="401975"/>
                  <a:pt x="7244862" y="406664"/>
                </a:cubicBezTo>
                <a:cubicBezTo>
                  <a:pt x="7258930" y="416042"/>
                  <a:pt x="7270158" y="434799"/>
                  <a:pt x="7287065" y="434799"/>
                </a:cubicBezTo>
                <a:cubicBezTo>
                  <a:pt x="7334659" y="434799"/>
                  <a:pt x="7350889" y="395333"/>
                  <a:pt x="7371471" y="364461"/>
                </a:cubicBezTo>
                <a:cubicBezTo>
                  <a:pt x="7376160" y="350393"/>
                  <a:pt x="7371470" y="326946"/>
                  <a:pt x="7385538" y="322257"/>
                </a:cubicBezTo>
                <a:cubicBezTo>
                  <a:pt x="7398121" y="318063"/>
                  <a:pt x="7405716" y="339782"/>
                  <a:pt x="7413674" y="350393"/>
                </a:cubicBezTo>
                <a:cubicBezTo>
                  <a:pt x="7433963" y="377445"/>
                  <a:pt x="7469945" y="434799"/>
                  <a:pt x="7469945" y="434799"/>
                </a:cubicBezTo>
                <a:cubicBezTo>
                  <a:pt x="7512148" y="425421"/>
                  <a:pt x="7555924" y="421439"/>
                  <a:pt x="7596554" y="406664"/>
                </a:cubicBezTo>
                <a:cubicBezTo>
                  <a:pt x="7699340" y="369287"/>
                  <a:pt x="7540367" y="381331"/>
                  <a:pt x="7666892" y="364461"/>
                </a:cubicBezTo>
                <a:cubicBezTo>
                  <a:pt x="7722863" y="356998"/>
                  <a:pt x="7779434" y="355082"/>
                  <a:pt x="7835705" y="350393"/>
                </a:cubicBezTo>
                <a:cubicBezTo>
                  <a:pt x="7871063" y="244315"/>
                  <a:pt x="7823367" y="375069"/>
                  <a:pt x="7877908" y="265987"/>
                </a:cubicBezTo>
                <a:cubicBezTo>
                  <a:pt x="7973637" y="74530"/>
                  <a:pt x="7830857" y="320957"/>
                  <a:pt x="7948246" y="125310"/>
                </a:cubicBezTo>
                <a:cubicBezTo>
                  <a:pt x="7955703" y="99212"/>
                  <a:pt x="7954748" y="0"/>
                  <a:pt x="8018585" y="12768"/>
                </a:cubicBezTo>
                <a:cubicBezTo>
                  <a:pt x="8031591" y="15369"/>
                  <a:pt x="8037342" y="31525"/>
                  <a:pt x="8046720" y="40904"/>
                </a:cubicBezTo>
                <a:cubicBezTo>
                  <a:pt x="8047940" y="43955"/>
                  <a:pt x="8073722" y="135196"/>
                  <a:pt x="8102991" y="139377"/>
                </a:cubicBezTo>
                <a:cubicBezTo>
                  <a:pt x="8126661" y="142758"/>
                  <a:pt x="8149883" y="129999"/>
                  <a:pt x="8173329" y="125310"/>
                </a:cubicBezTo>
                <a:cubicBezTo>
                  <a:pt x="8196775" y="144067"/>
                  <a:pt x="8225234" y="157880"/>
                  <a:pt x="8243668" y="181581"/>
                </a:cubicBezTo>
                <a:cubicBezTo>
                  <a:pt x="8259171" y="201514"/>
                  <a:pt x="8262936" y="228275"/>
                  <a:pt x="8271803" y="251919"/>
                </a:cubicBezTo>
                <a:cubicBezTo>
                  <a:pt x="8277010" y="265803"/>
                  <a:pt x="8281797" y="279864"/>
                  <a:pt x="8285871" y="294122"/>
                </a:cubicBezTo>
                <a:cubicBezTo>
                  <a:pt x="8291182" y="312712"/>
                  <a:pt x="8293149" y="332290"/>
                  <a:pt x="8299938" y="350393"/>
                </a:cubicBezTo>
                <a:cubicBezTo>
                  <a:pt x="8315235" y="391186"/>
                  <a:pt x="8332888" y="413885"/>
                  <a:pt x="8356209" y="448867"/>
                </a:cubicBezTo>
                <a:cubicBezTo>
                  <a:pt x="8389034" y="444178"/>
                  <a:pt x="8422169" y="428296"/>
                  <a:pt x="8454683" y="434799"/>
                </a:cubicBezTo>
                <a:cubicBezTo>
                  <a:pt x="8474191" y="438701"/>
                  <a:pt x="8480333" y="465966"/>
                  <a:pt x="8496886" y="477002"/>
                </a:cubicBezTo>
                <a:cubicBezTo>
                  <a:pt x="8509224" y="485227"/>
                  <a:pt x="8525021" y="486381"/>
                  <a:pt x="8539089" y="491070"/>
                </a:cubicBezTo>
                <a:cubicBezTo>
                  <a:pt x="8557846" y="486381"/>
                  <a:pt x="8579627" y="488240"/>
                  <a:pt x="8595360" y="477002"/>
                </a:cubicBezTo>
                <a:cubicBezTo>
                  <a:pt x="8606464" y="469070"/>
                  <a:pt x="8654298" y="395628"/>
                  <a:pt x="8665698" y="378528"/>
                </a:cubicBezTo>
                <a:cubicBezTo>
                  <a:pt x="8877843" y="420958"/>
                  <a:pt x="8613505" y="378528"/>
                  <a:pt x="8792308" y="378528"/>
                </a:cubicBezTo>
                <a:cubicBezTo>
                  <a:pt x="8820831" y="378528"/>
                  <a:pt x="8848579" y="387907"/>
                  <a:pt x="8876714" y="392596"/>
                </a:cubicBezTo>
                <a:cubicBezTo>
                  <a:pt x="8886092" y="406664"/>
                  <a:pt x="8888270" y="431483"/>
                  <a:pt x="8904849" y="434799"/>
                </a:cubicBezTo>
                <a:cubicBezTo>
                  <a:pt x="8995567" y="452942"/>
                  <a:pt x="9001686" y="412200"/>
                  <a:pt x="9073662" y="406664"/>
                </a:cubicBezTo>
                <a:cubicBezTo>
                  <a:pt x="9115741" y="403427"/>
                  <a:pt x="9158068" y="406664"/>
                  <a:pt x="9200271" y="406664"/>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ln>
                <a:solidFill>
                  <a:srgbClr val="00B050"/>
                </a:solidFill>
              </a:ln>
              <a:solidFill>
                <a:srgbClr val="00B050"/>
              </a:solidFill>
            </a:endParaRPr>
          </a:p>
        </p:txBody>
      </p:sp>
      <p:sp>
        <p:nvSpPr>
          <p:cNvPr id="10" name="Pravokutnik 9"/>
          <p:cNvSpPr/>
          <p:nvPr/>
        </p:nvSpPr>
        <p:spPr>
          <a:xfrm>
            <a:off x="0" y="5589240"/>
            <a:ext cx="9144000" cy="12687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50"/>
              </a:solidFill>
            </a:endParaRPr>
          </a:p>
        </p:txBody>
      </p:sp>
      <p:sp>
        <p:nvSpPr>
          <p:cNvPr id="13" name="Prostoručno 12"/>
          <p:cNvSpPr/>
          <p:nvPr/>
        </p:nvSpPr>
        <p:spPr>
          <a:xfrm>
            <a:off x="6562411" y="5301208"/>
            <a:ext cx="2581589" cy="584446"/>
          </a:xfrm>
          <a:custGeom>
            <a:avLst/>
            <a:gdLst>
              <a:gd name="connsiteX0" fmla="*/ 7202 w 2581589"/>
              <a:gd name="connsiteY0" fmla="*/ 514107 h 584446"/>
              <a:gd name="connsiteX1" fmla="*/ 35337 w 2581589"/>
              <a:gd name="connsiteY1" fmla="*/ 415633 h 584446"/>
              <a:gd name="connsiteX2" fmla="*/ 49405 w 2581589"/>
              <a:gd name="connsiteY2" fmla="*/ 373430 h 584446"/>
              <a:gd name="connsiteX3" fmla="*/ 77540 w 2581589"/>
              <a:gd name="connsiteY3" fmla="*/ 274956 h 584446"/>
              <a:gd name="connsiteX4" fmla="*/ 119743 w 2581589"/>
              <a:gd name="connsiteY4" fmla="*/ 260889 h 584446"/>
              <a:gd name="connsiteX5" fmla="*/ 190082 w 2581589"/>
              <a:gd name="connsiteY5" fmla="*/ 317160 h 584446"/>
              <a:gd name="connsiteX6" fmla="*/ 246353 w 2581589"/>
              <a:gd name="connsiteY6" fmla="*/ 401566 h 584446"/>
              <a:gd name="connsiteX7" fmla="*/ 302623 w 2581589"/>
              <a:gd name="connsiteY7" fmla="*/ 485972 h 584446"/>
              <a:gd name="connsiteX8" fmla="*/ 344826 w 2581589"/>
              <a:gd name="connsiteY8" fmla="*/ 471904 h 584446"/>
              <a:gd name="connsiteX9" fmla="*/ 358894 w 2581589"/>
              <a:gd name="connsiteY9" fmla="*/ 429701 h 584446"/>
              <a:gd name="connsiteX10" fmla="*/ 372962 w 2581589"/>
              <a:gd name="connsiteY10" fmla="*/ 274956 h 584446"/>
              <a:gd name="connsiteX11" fmla="*/ 387029 w 2581589"/>
              <a:gd name="connsiteY11" fmla="*/ 232753 h 584446"/>
              <a:gd name="connsiteX12" fmla="*/ 429233 w 2581589"/>
              <a:gd name="connsiteY12" fmla="*/ 218686 h 584446"/>
              <a:gd name="connsiteX13" fmla="*/ 527706 w 2581589"/>
              <a:gd name="connsiteY13" fmla="*/ 232753 h 584446"/>
              <a:gd name="connsiteX14" fmla="*/ 555842 w 2581589"/>
              <a:gd name="connsiteY14" fmla="*/ 274956 h 584446"/>
              <a:gd name="connsiteX15" fmla="*/ 598045 w 2581589"/>
              <a:gd name="connsiteY15" fmla="*/ 317160 h 584446"/>
              <a:gd name="connsiteX16" fmla="*/ 654316 w 2581589"/>
              <a:gd name="connsiteY16" fmla="*/ 415633 h 584446"/>
              <a:gd name="connsiteX17" fmla="*/ 710586 w 2581589"/>
              <a:gd name="connsiteY17" fmla="*/ 500040 h 584446"/>
              <a:gd name="connsiteX18" fmla="*/ 738722 w 2581589"/>
              <a:gd name="connsiteY18" fmla="*/ 317160 h 584446"/>
              <a:gd name="connsiteX19" fmla="*/ 794993 w 2581589"/>
              <a:gd name="connsiteY19" fmla="*/ 331227 h 584446"/>
              <a:gd name="connsiteX20" fmla="*/ 823128 w 2581589"/>
              <a:gd name="connsiteY20" fmla="*/ 373430 h 584446"/>
              <a:gd name="connsiteX21" fmla="*/ 907534 w 2581589"/>
              <a:gd name="connsiteY21" fmla="*/ 471904 h 584446"/>
              <a:gd name="connsiteX22" fmla="*/ 921602 w 2581589"/>
              <a:gd name="connsiteY22" fmla="*/ 514107 h 584446"/>
              <a:gd name="connsiteX23" fmla="*/ 1062279 w 2581589"/>
              <a:gd name="connsiteY23" fmla="*/ 443769 h 584446"/>
              <a:gd name="connsiteX24" fmla="*/ 1076346 w 2581589"/>
              <a:gd name="connsiteY24" fmla="*/ 345295 h 584446"/>
              <a:gd name="connsiteX25" fmla="*/ 1132617 w 2581589"/>
              <a:gd name="connsiteY25" fmla="*/ 317160 h 584446"/>
              <a:gd name="connsiteX26" fmla="*/ 1160753 w 2581589"/>
              <a:gd name="connsiteY26" fmla="*/ 289024 h 584446"/>
              <a:gd name="connsiteX27" fmla="*/ 1188888 w 2581589"/>
              <a:gd name="connsiteY27" fmla="*/ 232753 h 584446"/>
              <a:gd name="connsiteX28" fmla="*/ 1245159 w 2581589"/>
              <a:gd name="connsiteY28" fmla="*/ 134280 h 584446"/>
              <a:gd name="connsiteX29" fmla="*/ 1301429 w 2581589"/>
              <a:gd name="connsiteY29" fmla="*/ 274956 h 584446"/>
              <a:gd name="connsiteX30" fmla="*/ 1329565 w 2581589"/>
              <a:gd name="connsiteY30" fmla="*/ 317160 h 584446"/>
              <a:gd name="connsiteX31" fmla="*/ 1343633 w 2581589"/>
              <a:gd name="connsiteY31" fmla="*/ 359363 h 584446"/>
              <a:gd name="connsiteX32" fmla="*/ 1371768 w 2581589"/>
              <a:gd name="connsiteY32" fmla="*/ 415633 h 584446"/>
              <a:gd name="connsiteX33" fmla="*/ 1385836 w 2581589"/>
              <a:gd name="connsiteY33" fmla="*/ 457836 h 584446"/>
              <a:gd name="connsiteX34" fmla="*/ 1413971 w 2581589"/>
              <a:gd name="connsiteY34" fmla="*/ 514107 h 584446"/>
              <a:gd name="connsiteX35" fmla="*/ 1442106 w 2581589"/>
              <a:gd name="connsiteY35" fmla="*/ 584446 h 584446"/>
              <a:gd name="connsiteX36" fmla="*/ 1470242 w 2581589"/>
              <a:gd name="connsiteY36" fmla="*/ 556310 h 584446"/>
              <a:gd name="connsiteX37" fmla="*/ 1498377 w 2581589"/>
              <a:gd name="connsiteY37" fmla="*/ 457836 h 584446"/>
              <a:gd name="connsiteX38" fmla="*/ 1526513 w 2581589"/>
              <a:gd name="connsiteY38" fmla="*/ 429701 h 584446"/>
              <a:gd name="connsiteX39" fmla="*/ 1596851 w 2581589"/>
              <a:gd name="connsiteY39" fmla="*/ 359363 h 584446"/>
              <a:gd name="connsiteX40" fmla="*/ 1737528 w 2581589"/>
              <a:gd name="connsiteY40" fmla="*/ 387498 h 584446"/>
              <a:gd name="connsiteX41" fmla="*/ 1821934 w 2581589"/>
              <a:gd name="connsiteY41" fmla="*/ 500040 h 584446"/>
              <a:gd name="connsiteX42" fmla="*/ 1850069 w 2581589"/>
              <a:gd name="connsiteY42" fmla="*/ 542243 h 584446"/>
              <a:gd name="connsiteX43" fmla="*/ 1878205 w 2581589"/>
              <a:gd name="connsiteY43" fmla="*/ 457836 h 584446"/>
              <a:gd name="connsiteX44" fmla="*/ 1934476 w 2581589"/>
              <a:gd name="connsiteY44" fmla="*/ 274956 h 584446"/>
              <a:gd name="connsiteX45" fmla="*/ 1976679 w 2581589"/>
              <a:gd name="connsiteY45" fmla="*/ 303092 h 584446"/>
              <a:gd name="connsiteX46" fmla="*/ 1990746 w 2581589"/>
              <a:gd name="connsiteY46" fmla="*/ 359363 h 584446"/>
              <a:gd name="connsiteX47" fmla="*/ 2004814 w 2581589"/>
              <a:gd name="connsiteY47" fmla="*/ 401566 h 584446"/>
              <a:gd name="connsiteX48" fmla="*/ 2047017 w 2581589"/>
              <a:gd name="connsiteY48" fmla="*/ 218686 h 584446"/>
              <a:gd name="connsiteX49" fmla="*/ 2103288 w 2581589"/>
              <a:gd name="connsiteY49" fmla="*/ 274956 h 584446"/>
              <a:gd name="connsiteX50" fmla="*/ 2117356 w 2581589"/>
              <a:gd name="connsiteY50" fmla="*/ 317160 h 584446"/>
              <a:gd name="connsiteX51" fmla="*/ 2131423 w 2581589"/>
              <a:gd name="connsiteY51" fmla="*/ 373430 h 584446"/>
              <a:gd name="connsiteX52" fmla="*/ 2159559 w 2581589"/>
              <a:gd name="connsiteY52" fmla="*/ 457836 h 584446"/>
              <a:gd name="connsiteX53" fmla="*/ 2173626 w 2581589"/>
              <a:gd name="connsiteY53" fmla="*/ 401566 h 584446"/>
              <a:gd name="connsiteX54" fmla="*/ 2187694 w 2581589"/>
              <a:gd name="connsiteY54" fmla="*/ 331227 h 584446"/>
              <a:gd name="connsiteX55" fmla="*/ 2229897 w 2581589"/>
              <a:gd name="connsiteY55" fmla="*/ 274956 h 584446"/>
              <a:gd name="connsiteX56" fmla="*/ 2243965 w 2581589"/>
              <a:gd name="connsiteY56" fmla="*/ 218686 h 584446"/>
              <a:gd name="connsiteX57" fmla="*/ 2314303 w 2581589"/>
              <a:gd name="connsiteY57" fmla="*/ 289024 h 584446"/>
              <a:gd name="connsiteX58" fmla="*/ 2370574 w 2581589"/>
              <a:gd name="connsiteY58" fmla="*/ 359363 h 584446"/>
              <a:gd name="connsiteX59" fmla="*/ 2454980 w 2581589"/>
              <a:gd name="connsiteY59" fmla="*/ 401566 h 584446"/>
              <a:gd name="connsiteX60" fmla="*/ 2511251 w 2581589"/>
              <a:gd name="connsiteY60" fmla="*/ 485972 h 584446"/>
              <a:gd name="connsiteX61" fmla="*/ 2553454 w 2581589"/>
              <a:gd name="connsiteY61" fmla="*/ 584446 h 584446"/>
              <a:gd name="connsiteX62" fmla="*/ 2581589 w 2581589"/>
              <a:gd name="connsiteY62" fmla="*/ 162415 h 58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81589" h="584446">
                <a:moveTo>
                  <a:pt x="7202" y="514107"/>
                </a:moveTo>
                <a:cubicBezTo>
                  <a:pt x="40936" y="412899"/>
                  <a:pt x="0" y="539308"/>
                  <a:pt x="35337" y="415633"/>
                </a:cubicBezTo>
                <a:cubicBezTo>
                  <a:pt x="39411" y="401375"/>
                  <a:pt x="45331" y="387688"/>
                  <a:pt x="49405" y="373430"/>
                </a:cubicBezTo>
                <a:cubicBezTo>
                  <a:pt x="49550" y="372922"/>
                  <a:pt x="70797" y="281699"/>
                  <a:pt x="77540" y="274956"/>
                </a:cubicBezTo>
                <a:cubicBezTo>
                  <a:pt x="88025" y="264471"/>
                  <a:pt x="105675" y="265578"/>
                  <a:pt x="119743" y="260889"/>
                </a:cubicBezTo>
                <a:cubicBezTo>
                  <a:pt x="147430" y="279347"/>
                  <a:pt x="170036" y="290432"/>
                  <a:pt x="190082" y="317160"/>
                </a:cubicBezTo>
                <a:cubicBezTo>
                  <a:pt x="210371" y="344212"/>
                  <a:pt x="231231" y="371321"/>
                  <a:pt x="246353" y="401566"/>
                </a:cubicBezTo>
                <a:cubicBezTo>
                  <a:pt x="280419" y="469699"/>
                  <a:pt x="259660" y="443007"/>
                  <a:pt x="302623" y="485972"/>
                </a:cubicBezTo>
                <a:cubicBezTo>
                  <a:pt x="316691" y="481283"/>
                  <a:pt x="334341" y="482389"/>
                  <a:pt x="344826" y="471904"/>
                </a:cubicBezTo>
                <a:cubicBezTo>
                  <a:pt x="355311" y="461419"/>
                  <a:pt x="356797" y="444381"/>
                  <a:pt x="358894" y="429701"/>
                </a:cubicBezTo>
                <a:cubicBezTo>
                  <a:pt x="366219" y="378427"/>
                  <a:pt x="365637" y="326230"/>
                  <a:pt x="372962" y="274956"/>
                </a:cubicBezTo>
                <a:cubicBezTo>
                  <a:pt x="375059" y="260276"/>
                  <a:pt x="376544" y="243238"/>
                  <a:pt x="387029" y="232753"/>
                </a:cubicBezTo>
                <a:cubicBezTo>
                  <a:pt x="397515" y="222267"/>
                  <a:pt x="415165" y="223375"/>
                  <a:pt x="429233" y="218686"/>
                </a:cubicBezTo>
                <a:cubicBezTo>
                  <a:pt x="462057" y="223375"/>
                  <a:pt x="497406" y="219287"/>
                  <a:pt x="527706" y="232753"/>
                </a:cubicBezTo>
                <a:cubicBezTo>
                  <a:pt x="543156" y="239620"/>
                  <a:pt x="545018" y="261967"/>
                  <a:pt x="555842" y="274956"/>
                </a:cubicBezTo>
                <a:cubicBezTo>
                  <a:pt x="568578" y="290240"/>
                  <a:pt x="583977" y="303092"/>
                  <a:pt x="598045" y="317160"/>
                </a:cubicBezTo>
                <a:cubicBezTo>
                  <a:pt x="625684" y="400076"/>
                  <a:pt x="593481" y="318297"/>
                  <a:pt x="654316" y="415633"/>
                </a:cubicBezTo>
                <a:cubicBezTo>
                  <a:pt x="711096" y="506482"/>
                  <a:pt x="653257" y="442709"/>
                  <a:pt x="710586" y="500040"/>
                </a:cubicBezTo>
                <a:cubicBezTo>
                  <a:pt x="719965" y="439080"/>
                  <a:pt x="711139" y="372326"/>
                  <a:pt x="738722" y="317160"/>
                </a:cubicBezTo>
                <a:cubicBezTo>
                  <a:pt x="747369" y="299867"/>
                  <a:pt x="778906" y="320502"/>
                  <a:pt x="794993" y="331227"/>
                </a:cubicBezTo>
                <a:cubicBezTo>
                  <a:pt x="809061" y="340605"/>
                  <a:pt x="812304" y="360442"/>
                  <a:pt x="823128" y="373430"/>
                </a:cubicBezTo>
                <a:cubicBezTo>
                  <a:pt x="970084" y="549778"/>
                  <a:pt x="749480" y="261164"/>
                  <a:pt x="907534" y="471904"/>
                </a:cubicBezTo>
                <a:cubicBezTo>
                  <a:pt x="912223" y="485972"/>
                  <a:pt x="906888" y="512268"/>
                  <a:pt x="921602" y="514107"/>
                </a:cubicBezTo>
                <a:cubicBezTo>
                  <a:pt x="996271" y="523441"/>
                  <a:pt x="1020957" y="485091"/>
                  <a:pt x="1062279" y="443769"/>
                </a:cubicBezTo>
                <a:cubicBezTo>
                  <a:pt x="1066968" y="410944"/>
                  <a:pt x="1060243" y="374280"/>
                  <a:pt x="1076346" y="345295"/>
                </a:cubicBezTo>
                <a:cubicBezTo>
                  <a:pt x="1086530" y="326963"/>
                  <a:pt x="1115168" y="328793"/>
                  <a:pt x="1132617" y="317160"/>
                </a:cubicBezTo>
                <a:cubicBezTo>
                  <a:pt x="1143653" y="309803"/>
                  <a:pt x="1151374" y="298403"/>
                  <a:pt x="1160753" y="289024"/>
                </a:cubicBezTo>
                <a:cubicBezTo>
                  <a:pt x="1170131" y="270267"/>
                  <a:pt x="1184494" y="253258"/>
                  <a:pt x="1188888" y="232753"/>
                </a:cubicBezTo>
                <a:cubicBezTo>
                  <a:pt x="1220039" y="87383"/>
                  <a:pt x="1163257" y="52376"/>
                  <a:pt x="1245159" y="134280"/>
                </a:cubicBezTo>
                <a:cubicBezTo>
                  <a:pt x="1268216" y="203453"/>
                  <a:pt x="1268310" y="216999"/>
                  <a:pt x="1301429" y="274956"/>
                </a:cubicBezTo>
                <a:cubicBezTo>
                  <a:pt x="1309818" y="289636"/>
                  <a:pt x="1322004" y="302037"/>
                  <a:pt x="1329565" y="317160"/>
                </a:cubicBezTo>
                <a:cubicBezTo>
                  <a:pt x="1336197" y="330423"/>
                  <a:pt x="1337792" y="345733"/>
                  <a:pt x="1343633" y="359363"/>
                </a:cubicBezTo>
                <a:cubicBezTo>
                  <a:pt x="1351894" y="378638"/>
                  <a:pt x="1363507" y="396358"/>
                  <a:pt x="1371768" y="415633"/>
                </a:cubicBezTo>
                <a:cubicBezTo>
                  <a:pt x="1377609" y="429263"/>
                  <a:pt x="1379995" y="444206"/>
                  <a:pt x="1385836" y="457836"/>
                </a:cubicBezTo>
                <a:cubicBezTo>
                  <a:pt x="1394097" y="477111"/>
                  <a:pt x="1405454" y="494943"/>
                  <a:pt x="1413971" y="514107"/>
                </a:cubicBezTo>
                <a:cubicBezTo>
                  <a:pt x="1424227" y="537183"/>
                  <a:pt x="1432728" y="561000"/>
                  <a:pt x="1442106" y="584446"/>
                </a:cubicBezTo>
                <a:cubicBezTo>
                  <a:pt x="1451485" y="575067"/>
                  <a:pt x="1464310" y="568173"/>
                  <a:pt x="1470242" y="556310"/>
                </a:cubicBezTo>
                <a:cubicBezTo>
                  <a:pt x="1488640" y="519515"/>
                  <a:pt x="1477632" y="492411"/>
                  <a:pt x="1498377" y="457836"/>
                </a:cubicBezTo>
                <a:cubicBezTo>
                  <a:pt x="1505201" y="446463"/>
                  <a:pt x="1518227" y="440058"/>
                  <a:pt x="1526513" y="429701"/>
                </a:cubicBezTo>
                <a:cubicBezTo>
                  <a:pt x="1580106" y="362711"/>
                  <a:pt x="1524501" y="407596"/>
                  <a:pt x="1596851" y="359363"/>
                </a:cubicBezTo>
                <a:cubicBezTo>
                  <a:pt x="1643743" y="368741"/>
                  <a:pt x="1693574" y="368660"/>
                  <a:pt x="1737528" y="387498"/>
                </a:cubicBezTo>
                <a:cubicBezTo>
                  <a:pt x="1787454" y="408895"/>
                  <a:pt x="1798675" y="459336"/>
                  <a:pt x="1821934" y="500040"/>
                </a:cubicBezTo>
                <a:cubicBezTo>
                  <a:pt x="1830322" y="514720"/>
                  <a:pt x="1840691" y="528175"/>
                  <a:pt x="1850069" y="542243"/>
                </a:cubicBezTo>
                <a:cubicBezTo>
                  <a:pt x="1859448" y="514107"/>
                  <a:pt x="1872900" y="487015"/>
                  <a:pt x="1878205" y="457836"/>
                </a:cubicBezTo>
                <a:cubicBezTo>
                  <a:pt x="1908713" y="290042"/>
                  <a:pt x="1869269" y="340163"/>
                  <a:pt x="1934476" y="274956"/>
                </a:cubicBezTo>
                <a:cubicBezTo>
                  <a:pt x="1948544" y="284335"/>
                  <a:pt x="1967301" y="289024"/>
                  <a:pt x="1976679" y="303092"/>
                </a:cubicBezTo>
                <a:cubicBezTo>
                  <a:pt x="1987404" y="319179"/>
                  <a:pt x="1985435" y="340773"/>
                  <a:pt x="1990746" y="359363"/>
                </a:cubicBezTo>
                <a:cubicBezTo>
                  <a:pt x="1994820" y="373621"/>
                  <a:pt x="2000125" y="387498"/>
                  <a:pt x="2004814" y="401566"/>
                </a:cubicBezTo>
                <a:cubicBezTo>
                  <a:pt x="2010324" y="374016"/>
                  <a:pt x="2039187" y="223906"/>
                  <a:pt x="2047017" y="218686"/>
                </a:cubicBezTo>
                <a:cubicBezTo>
                  <a:pt x="2069088" y="203972"/>
                  <a:pt x="2084531" y="256199"/>
                  <a:pt x="2103288" y="274956"/>
                </a:cubicBezTo>
                <a:cubicBezTo>
                  <a:pt x="2107977" y="289024"/>
                  <a:pt x="2113282" y="302902"/>
                  <a:pt x="2117356" y="317160"/>
                </a:cubicBezTo>
                <a:cubicBezTo>
                  <a:pt x="2122667" y="335750"/>
                  <a:pt x="2125867" y="354912"/>
                  <a:pt x="2131423" y="373430"/>
                </a:cubicBezTo>
                <a:cubicBezTo>
                  <a:pt x="2139945" y="401837"/>
                  <a:pt x="2159559" y="457836"/>
                  <a:pt x="2159559" y="457836"/>
                </a:cubicBezTo>
                <a:cubicBezTo>
                  <a:pt x="2164248" y="439079"/>
                  <a:pt x="2169432" y="420440"/>
                  <a:pt x="2173626" y="401566"/>
                </a:cubicBezTo>
                <a:cubicBezTo>
                  <a:pt x="2178813" y="378225"/>
                  <a:pt x="2177983" y="353077"/>
                  <a:pt x="2187694" y="331227"/>
                </a:cubicBezTo>
                <a:cubicBezTo>
                  <a:pt x="2197216" y="309802"/>
                  <a:pt x="2215829" y="293713"/>
                  <a:pt x="2229897" y="274956"/>
                </a:cubicBezTo>
                <a:cubicBezTo>
                  <a:pt x="2234586" y="256199"/>
                  <a:pt x="2228498" y="230286"/>
                  <a:pt x="2243965" y="218686"/>
                </a:cubicBezTo>
                <a:cubicBezTo>
                  <a:pt x="2281601" y="190459"/>
                  <a:pt x="2314131" y="288681"/>
                  <a:pt x="2314303" y="289024"/>
                </a:cubicBezTo>
                <a:cubicBezTo>
                  <a:pt x="2343620" y="464919"/>
                  <a:pt x="2294651" y="342491"/>
                  <a:pt x="2370574" y="359363"/>
                </a:cubicBezTo>
                <a:cubicBezTo>
                  <a:pt x="2401281" y="366187"/>
                  <a:pt x="2426845" y="387498"/>
                  <a:pt x="2454980" y="401566"/>
                </a:cubicBezTo>
                <a:cubicBezTo>
                  <a:pt x="2473737" y="429701"/>
                  <a:pt x="2503050" y="453167"/>
                  <a:pt x="2511251" y="485972"/>
                </a:cubicBezTo>
                <a:cubicBezTo>
                  <a:pt x="2529420" y="558645"/>
                  <a:pt x="2514594" y="526156"/>
                  <a:pt x="2553454" y="584446"/>
                </a:cubicBezTo>
                <a:cubicBezTo>
                  <a:pt x="2567850" y="123800"/>
                  <a:pt x="2500384" y="0"/>
                  <a:pt x="2581589" y="162415"/>
                </a:cubicBezTo>
              </a:path>
            </a:pathLst>
          </a:custGeom>
          <a:solidFill>
            <a:srgbClr val="00B050"/>
          </a:solid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Prostoručno 14"/>
          <p:cNvSpPr/>
          <p:nvPr/>
        </p:nvSpPr>
        <p:spPr>
          <a:xfrm>
            <a:off x="7526215" y="5346969"/>
            <a:ext cx="1703674" cy="473599"/>
          </a:xfrm>
          <a:custGeom>
            <a:avLst/>
            <a:gdLst>
              <a:gd name="connsiteX0" fmla="*/ 0 w 1703674"/>
              <a:gd name="connsiteY0" fmla="*/ 294176 h 473599"/>
              <a:gd name="connsiteX1" fmla="*/ 14068 w 1703674"/>
              <a:gd name="connsiteY1" fmla="*/ 223837 h 473599"/>
              <a:gd name="connsiteX2" fmla="*/ 42203 w 1703674"/>
              <a:gd name="connsiteY2" fmla="*/ 181634 h 473599"/>
              <a:gd name="connsiteX3" fmla="*/ 56271 w 1703674"/>
              <a:gd name="connsiteY3" fmla="*/ 139431 h 473599"/>
              <a:gd name="connsiteX4" fmla="*/ 84407 w 1703674"/>
              <a:gd name="connsiteY4" fmla="*/ 69093 h 473599"/>
              <a:gd name="connsiteX5" fmla="*/ 126610 w 1703674"/>
              <a:gd name="connsiteY5" fmla="*/ 55025 h 473599"/>
              <a:gd name="connsiteX6" fmla="*/ 154745 w 1703674"/>
              <a:gd name="connsiteY6" fmla="*/ 111296 h 473599"/>
              <a:gd name="connsiteX7" fmla="*/ 182880 w 1703674"/>
              <a:gd name="connsiteY7" fmla="*/ 153499 h 473599"/>
              <a:gd name="connsiteX8" fmla="*/ 196948 w 1703674"/>
              <a:gd name="connsiteY8" fmla="*/ 195702 h 473599"/>
              <a:gd name="connsiteX9" fmla="*/ 225083 w 1703674"/>
              <a:gd name="connsiteY9" fmla="*/ 251973 h 473599"/>
              <a:gd name="connsiteX10" fmla="*/ 239151 w 1703674"/>
              <a:gd name="connsiteY10" fmla="*/ 322311 h 473599"/>
              <a:gd name="connsiteX11" fmla="*/ 267287 w 1703674"/>
              <a:gd name="connsiteY11" fmla="*/ 209769 h 473599"/>
              <a:gd name="connsiteX12" fmla="*/ 281354 w 1703674"/>
              <a:gd name="connsiteY12" fmla="*/ 153499 h 473599"/>
              <a:gd name="connsiteX13" fmla="*/ 323557 w 1703674"/>
              <a:gd name="connsiteY13" fmla="*/ 167566 h 473599"/>
              <a:gd name="connsiteX14" fmla="*/ 351693 w 1703674"/>
              <a:gd name="connsiteY14" fmla="*/ 280108 h 473599"/>
              <a:gd name="connsiteX15" fmla="*/ 450167 w 1703674"/>
              <a:gd name="connsiteY15" fmla="*/ 294176 h 473599"/>
              <a:gd name="connsiteX16" fmla="*/ 478302 w 1703674"/>
              <a:gd name="connsiteY16" fmla="*/ 364514 h 473599"/>
              <a:gd name="connsiteX17" fmla="*/ 520505 w 1703674"/>
              <a:gd name="connsiteY17" fmla="*/ 448920 h 473599"/>
              <a:gd name="connsiteX18" fmla="*/ 562708 w 1703674"/>
              <a:gd name="connsiteY18" fmla="*/ 420785 h 473599"/>
              <a:gd name="connsiteX19" fmla="*/ 576776 w 1703674"/>
              <a:gd name="connsiteY19" fmla="*/ 308243 h 473599"/>
              <a:gd name="connsiteX20" fmla="*/ 590843 w 1703674"/>
              <a:gd name="connsiteY20" fmla="*/ 237905 h 473599"/>
              <a:gd name="connsiteX21" fmla="*/ 604911 w 1703674"/>
              <a:gd name="connsiteY21" fmla="*/ 195702 h 473599"/>
              <a:gd name="connsiteX22" fmla="*/ 703385 w 1703674"/>
              <a:gd name="connsiteY22" fmla="*/ 139431 h 473599"/>
              <a:gd name="connsiteX23" fmla="*/ 717453 w 1703674"/>
              <a:gd name="connsiteY23" fmla="*/ 97228 h 473599"/>
              <a:gd name="connsiteX24" fmla="*/ 773723 w 1703674"/>
              <a:gd name="connsiteY24" fmla="*/ 26889 h 473599"/>
              <a:gd name="connsiteX25" fmla="*/ 787791 w 1703674"/>
              <a:gd name="connsiteY25" fmla="*/ 111296 h 473599"/>
              <a:gd name="connsiteX26" fmla="*/ 829994 w 1703674"/>
              <a:gd name="connsiteY26" fmla="*/ 195702 h 473599"/>
              <a:gd name="connsiteX27" fmla="*/ 844062 w 1703674"/>
              <a:gd name="connsiteY27" fmla="*/ 280108 h 473599"/>
              <a:gd name="connsiteX28" fmla="*/ 858130 w 1703674"/>
              <a:gd name="connsiteY28" fmla="*/ 336379 h 473599"/>
              <a:gd name="connsiteX29" fmla="*/ 872197 w 1703674"/>
              <a:gd name="connsiteY29" fmla="*/ 266040 h 473599"/>
              <a:gd name="connsiteX30" fmla="*/ 886265 w 1703674"/>
              <a:gd name="connsiteY30" fmla="*/ 223837 h 473599"/>
              <a:gd name="connsiteX31" fmla="*/ 900333 w 1703674"/>
              <a:gd name="connsiteY31" fmla="*/ 125363 h 473599"/>
              <a:gd name="connsiteX32" fmla="*/ 956603 w 1703674"/>
              <a:gd name="connsiteY32" fmla="*/ 139431 h 473599"/>
              <a:gd name="connsiteX33" fmla="*/ 1012874 w 1703674"/>
              <a:gd name="connsiteY33" fmla="*/ 209769 h 473599"/>
              <a:gd name="connsiteX34" fmla="*/ 1055077 w 1703674"/>
              <a:gd name="connsiteY34" fmla="*/ 237905 h 473599"/>
              <a:gd name="connsiteX35" fmla="*/ 1139483 w 1703674"/>
              <a:gd name="connsiteY35" fmla="*/ 181634 h 473599"/>
              <a:gd name="connsiteX36" fmla="*/ 1181687 w 1703674"/>
              <a:gd name="connsiteY36" fmla="*/ 167566 h 473599"/>
              <a:gd name="connsiteX37" fmla="*/ 1209822 w 1703674"/>
              <a:gd name="connsiteY37" fmla="*/ 195702 h 473599"/>
              <a:gd name="connsiteX38" fmla="*/ 1223890 w 1703674"/>
              <a:gd name="connsiteY38" fmla="*/ 153499 h 473599"/>
              <a:gd name="connsiteX39" fmla="*/ 1252025 w 1703674"/>
              <a:gd name="connsiteY39" fmla="*/ 26889 h 473599"/>
              <a:gd name="connsiteX40" fmla="*/ 1266093 w 1703674"/>
              <a:gd name="connsiteY40" fmla="*/ 69093 h 473599"/>
              <a:gd name="connsiteX41" fmla="*/ 1294228 w 1703674"/>
              <a:gd name="connsiteY41" fmla="*/ 223837 h 473599"/>
              <a:gd name="connsiteX42" fmla="*/ 1322363 w 1703674"/>
              <a:gd name="connsiteY42" fmla="*/ 266040 h 473599"/>
              <a:gd name="connsiteX43" fmla="*/ 1350499 w 1703674"/>
              <a:gd name="connsiteY43" fmla="*/ 237905 h 473599"/>
              <a:gd name="connsiteX44" fmla="*/ 1364567 w 1703674"/>
              <a:gd name="connsiteY44" fmla="*/ 195702 h 473599"/>
              <a:gd name="connsiteX45" fmla="*/ 1406770 w 1703674"/>
              <a:gd name="connsiteY45" fmla="*/ 69093 h 473599"/>
              <a:gd name="connsiteX46" fmla="*/ 1434905 w 1703674"/>
              <a:gd name="connsiteY46" fmla="*/ 125363 h 473599"/>
              <a:gd name="connsiteX47" fmla="*/ 1463040 w 1703674"/>
              <a:gd name="connsiteY47" fmla="*/ 237905 h 473599"/>
              <a:gd name="connsiteX48" fmla="*/ 1519311 w 1703674"/>
              <a:gd name="connsiteY48" fmla="*/ 97228 h 473599"/>
              <a:gd name="connsiteX49" fmla="*/ 1575582 w 1703674"/>
              <a:gd name="connsiteY49" fmla="*/ 139431 h 473599"/>
              <a:gd name="connsiteX50" fmla="*/ 1603717 w 1703674"/>
              <a:gd name="connsiteY50" fmla="*/ 181634 h 473599"/>
              <a:gd name="connsiteX51" fmla="*/ 1631853 w 1703674"/>
              <a:gd name="connsiteY51" fmla="*/ 139431 h 473599"/>
              <a:gd name="connsiteX52" fmla="*/ 1674056 w 1703674"/>
              <a:gd name="connsiteY52" fmla="*/ 209769 h 473599"/>
              <a:gd name="connsiteX53" fmla="*/ 1702191 w 1703674"/>
              <a:gd name="connsiteY53" fmla="*/ 308243 h 4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03674" h="473599">
                <a:moveTo>
                  <a:pt x="0" y="294176"/>
                </a:moveTo>
                <a:cubicBezTo>
                  <a:pt x="4689" y="270730"/>
                  <a:pt x="5672" y="246225"/>
                  <a:pt x="14068" y="223837"/>
                </a:cubicBezTo>
                <a:cubicBezTo>
                  <a:pt x="20004" y="208006"/>
                  <a:pt x="34642" y="196756"/>
                  <a:pt x="42203" y="181634"/>
                </a:cubicBezTo>
                <a:cubicBezTo>
                  <a:pt x="48835" y="168371"/>
                  <a:pt x="51064" y="153315"/>
                  <a:pt x="56271" y="139431"/>
                </a:cubicBezTo>
                <a:cubicBezTo>
                  <a:pt x="65138" y="115787"/>
                  <a:pt x="68241" y="88492"/>
                  <a:pt x="84407" y="69093"/>
                </a:cubicBezTo>
                <a:cubicBezTo>
                  <a:pt x="93900" y="57701"/>
                  <a:pt x="112542" y="59714"/>
                  <a:pt x="126610" y="55025"/>
                </a:cubicBezTo>
                <a:cubicBezTo>
                  <a:pt x="135988" y="73782"/>
                  <a:pt x="144341" y="93088"/>
                  <a:pt x="154745" y="111296"/>
                </a:cubicBezTo>
                <a:cubicBezTo>
                  <a:pt x="163133" y="125976"/>
                  <a:pt x="175319" y="138377"/>
                  <a:pt x="182880" y="153499"/>
                </a:cubicBezTo>
                <a:cubicBezTo>
                  <a:pt x="189512" y="166762"/>
                  <a:pt x="191107" y="182072"/>
                  <a:pt x="196948" y="195702"/>
                </a:cubicBezTo>
                <a:cubicBezTo>
                  <a:pt x="205209" y="214977"/>
                  <a:pt x="215705" y="233216"/>
                  <a:pt x="225083" y="251973"/>
                </a:cubicBezTo>
                <a:cubicBezTo>
                  <a:pt x="229772" y="275419"/>
                  <a:pt x="222244" y="339218"/>
                  <a:pt x="239151" y="322311"/>
                </a:cubicBezTo>
                <a:cubicBezTo>
                  <a:pt x="266494" y="294968"/>
                  <a:pt x="257908" y="247283"/>
                  <a:pt x="267287" y="209769"/>
                </a:cubicBezTo>
                <a:lnTo>
                  <a:pt x="281354" y="153499"/>
                </a:lnTo>
                <a:cubicBezTo>
                  <a:pt x="295422" y="158188"/>
                  <a:pt x="313072" y="157081"/>
                  <a:pt x="323557" y="167566"/>
                </a:cubicBezTo>
                <a:cubicBezTo>
                  <a:pt x="339242" y="183251"/>
                  <a:pt x="344302" y="274565"/>
                  <a:pt x="351693" y="280108"/>
                </a:cubicBezTo>
                <a:cubicBezTo>
                  <a:pt x="378219" y="300003"/>
                  <a:pt x="417342" y="289487"/>
                  <a:pt x="450167" y="294176"/>
                </a:cubicBezTo>
                <a:cubicBezTo>
                  <a:pt x="459545" y="317622"/>
                  <a:pt x="467009" y="341928"/>
                  <a:pt x="478302" y="364514"/>
                </a:cubicBezTo>
                <a:cubicBezTo>
                  <a:pt x="532844" y="473599"/>
                  <a:pt x="485144" y="342839"/>
                  <a:pt x="520505" y="448920"/>
                </a:cubicBezTo>
                <a:cubicBezTo>
                  <a:pt x="534573" y="439542"/>
                  <a:pt x="556429" y="436483"/>
                  <a:pt x="562708" y="420785"/>
                </a:cubicBezTo>
                <a:cubicBezTo>
                  <a:pt x="576749" y="385683"/>
                  <a:pt x="571027" y="345609"/>
                  <a:pt x="576776" y="308243"/>
                </a:cubicBezTo>
                <a:cubicBezTo>
                  <a:pt x="580412" y="284611"/>
                  <a:pt x="585044" y="261101"/>
                  <a:pt x="590843" y="237905"/>
                </a:cubicBezTo>
                <a:cubicBezTo>
                  <a:pt x="594439" y="223519"/>
                  <a:pt x="595648" y="207281"/>
                  <a:pt x="604911" y="195702"/>
                </a:cubicBezTo>
                <a:cubicBezTo>
                  <a:pt x="618169" y="179130"/>
                  <a:pt x="689536" y="146355"/>
                  <a:pt x="703385" y="139431"/>
                </a:cubicBezTo>
                <a:cubicBezTo>
                  <a:pt x="708074" y="125363"/>
                  <a:pt x="710821" y="110491"/>
                  <a:pt x="717453" y="97228"/>
                </a:cubicBezTo>
                <a:cubicBezTo>
                  <a:pt x="735199" y="61736"/>
                  <a:pt x="747554" y="53059"/>
                  <a:pt x="773723" y="26889"/>
                </a:cubicBezTo>
                <a:cubicBezTo>
                  <a:pt x="778412" y="55025"/>
                  <a:pt x="778771" y="84236"/>
                  <a:pt x="787791" y="111296"/>
                </a:cubicBezTo>
                <a:cubicBezTo>
                  <a:pt x="838379" y="263058"/>
                  <a:pt x="798103" y="52191"/>
                  <a:pt x="829994" y="195702"/>
                </a:cubicBezTo>
                <a:cubicBezTo>
                  <a:pt x="836182" y="223546"/>
                  <a:pt x="838468" y="252138"/>
                  <a:pt x="844062" y="280108"/>
                </a:cubicBezTo>
                <a:cubicBezTo>
                  <a:pt x="847854" y="299067"/>
                  <a:pt x="853441" y="317622"/>
                  <a:pt x="858130" y="336379"/>
                </a:cubicBezTo>
                <a:cubicBezTo>
                  <a:pt x="862819" y="312933"/>
                  <a:pt x="866398" y="289237"/>
                  <a:pt x="872197" y="266040"/>
                </a:cubicBezTo>
                <a:cubicBezTo>
                  <a:pt x="875793" y="251654"/>
                  <a:pt x="883357" y="238378"/>
                  <a:pt x="886265" y="223837"/>
                </a:cubicBezTo>
                <a:cubicBezTo>
                  <a:pt x="892768" y="191323"/>
                  <a:pt x="895644" y="158188"/>
                  <a:pt x="900333" y="125363"/>
                </a:cubicBezTo>
                <a:cubicBezTo>
                  <a:pt x="919090" y="130052"/>
                  <a:pt x="939310" y="130785"/>
                  <a:pt x="956603" y="139431"/>
                </a:cubicBezTo>
                <a:cubicBezTo>
                  <a:pt x="984449" y="153354"/>
                  <a:pt x="992992" y="189887"/>
                  <a:pt x="1012874" y="209769"/>
                </a:cubicBezTo>
                <a:cubicBezTo>
                  <a:pt x="1024829" y="221724"/>
                  <a:pt x="1041009" y="228526"/>
                  <a:pt x="1055077" y="237905"/>
                </a:cubicBezTo>
                <a:cubicBezTo>
                  <a:pt x="1155427" y="204454"/>
                  <a:pt x="1034104" y="251887"/>
                  <a:pt x="1139483" y="181634"/>
                </a:cubicBezTo>
                <a:cubicBezTo>
                  <a:pt x="1151821" y="173408"/>
                  <a:pt x="1167619" y="172255"/>
                  <a:pt x="1181687" y="167566"/>
                </a:cubicBezTo>
                <a:cubicBezTo>
                  <a:pt x="1191065" y="176945"/>
                  <a:pt x="1197239" y="199896"/>
                  <a:pt x="1209822" y="195702"/>
                </a:cubicBezTo>
                <a:cubicBezTo>
                  <a:pt x="1223890" y="191013"/>
                  <a:pt x="1220294" y="167885"/>
                  <a:pt x="1223890" y="153499"/>
                </a:cubicBezTo>
                <a:cubicBezTo>
                  <a:pt x="1234375" y="111557"/>
                  <a:pt x="1242647" y="69092"/>
                  <a:pt x="1252025" y="26889"/>
                </a:cubicBezTo>
                <a:cubicBezTo>
                  <a:pt x="1256714" y="40957"/>
                  <a:pt x="1263185" y="54552"/>
                  <a:pt x="1266093" y="69093"/>
                </a:cubicBezTo>
                <a:cubicBezTo>
                  <a:pt x="1271799" y="97624"/>
                  <a:pt x="1278588" y="187342"/>
                  <a:pt x="1294228" y="223837"/>
                </a:cubicBezTo>
                <a:cubicBezTo>
                  <a:pt x="1300888" y="239377"/>
                  <a:pt x="1312985" y="251972"/>
                  <a:pt x="1322363" y="266040"/>
                </a:cubicBezTo>
                <a:cubicBezTo>
                  <a:pt x="1331742" y="256662"/>
                  <a:pt x="1343675" y="249278"/>
                  <a:pt x="1350499" y="237905"/>
                </a:cubicBezTo>
                <a:cubicBezTo>
                  <a:pt x="1358128" y="225190"/>
                  <a:pt x="1359360" y="209587"/>
                  <a:pt x="1364567" y="195702"/>
                </a:cubicBezTo>
                <a:cubicBezTo>
                  <a:pt x="1404296" y="89757"/>
                  <a:pt x="1383198" y="163379"/>
                  <a:pt x="1406770" y="69093"/>
                </a:cubicBezTo>
                <a:cubicBezTo>
                  <a:pt x="1416148" y="87850"/>
                  <a:pt x="1428274" y="105469"/>
                  <a:pt x="1434905" y="125363"/>
                </a:cubicBezTo>
                <a:cubicBezTo>
                  <a:pt x="1447133" y="162047"/>
                  <a:pt x="1463040" y="237905"/>
                  <a:pt x="1463040" y="237905"/>
                </a:cubicBezTo>
                <a:cubicBezTo>
                  <a:pt x="1481341" y="0"/>
                  <a:pt x="1432995" y="23243"/>
                  <a:pt x="1519311" y="97228"/>
                </a:cubicBezTo>
                <a:cubicBezTo>
                  <a:pt x="1537113" y="112487"/>
                  <a:pt x="1556825" y="125363"/>
                  <a:pt x="1575582" y="139431"/>
                </a:cubicBezTo>
                <a:cubicBezTo>
                  <a:pt x="1584960" y="153499"/>
                  <a:pt x="1586810" y="181634"/>
                  <a:pt x="1603717" y="181634"/>
                </a:cubicBezTo>
                <a:cubicBezTo>
                  <a:pt x="1620624" y="181634"/>
                  <a:pt x="1616155" y="133152"/>
                  <a:pt x="1631853" y="139431"/>
                </a:cubicBezTo>
                <a:cubicBezTo>
                  <a:pt x="1657240" y="149586"/>
                  <a:pt x="1662742" y="184877"/>
                  <a:pt x="1674056" y="209769"/>
                </a:cubicBezTo>
                <a:cubicBezTo>
                  <a:pt x="1703674" y="274929"/>
                  <a:pt x="1702191" y="268265"/>
                  <a:pt x="1702191" y="308243"/>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7" name="Ravni poveznik 16"/>
          <p:cNvCxnSpPr/>
          <p:nvPr/>
        </p:nvCxnSpPr>
        <p:spPr>
          <a:xfrm>
            <a:off x="0" y="1484784"/>
            <a:ext cx="305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vni poveznik 22"/>
          <p:cNvCxnSpPr/>
          <p:nvPr/>
        </p:nvCxnSpPr>
        <p:spPr>
          <a:xfrm>
            <a:off x="3059832" y="0"/>
            <a:ext cx="0" cy="16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4" descr="C:\Users\Korisnik\AppData\Local\Microsoft\Windows\Temporary Internet Files\Content.IE5\1PUY9FIG\DSC03690[1].jpg"/>
          <p:cNvPicPr>
            <a:picLocks noChangeAspect="1" noChangeArrowheads="1"/>
          </p:cNvPicPr>
          <p:nvPr/>
        </p:nvPicPr>
        <p:blipFill>
          <a:blip r:embed="rId4" cstate="print"/>
          <a:srcRect/>
          <a:stretch>
            <a:fillRect/>
          </a:stretch>
        </p:blipFill>
        <p:spPr bwMode="auto">
          <a:xfrm>
            <a:off x="2195736" y="0"/>
            <a:ext cx="864096" cy="1512168"/>
          </a:xfrm>
          <a:prstGeom prst="rect">
            <a:avLst/>
          </a:prstGeom>
          <a:noFill/>
        </p:spPr>
      </p:pic>
      <p:pic>
        <p:nvPicPr>
          <p:cNvPr id="54" name="Picture 4" descr="C:\Users\Korisnik\AppData\Local\Microsoft\Windows\Temporary Internet Files\Content.IE5\1PUY9FIG\DSC03690[1].jpg"/>
          <p:cNvPicPr>
            <a:picLocks noChangeAspect="1" noChangeArrowheads="1"/>
          </p:cNvPicPr>
          <p:nvPr/>
        </p:nvPicPr>
        <p:blipFill>
          <a:blip r:embed="rId4" cstate="print"/>
          <a:srcRect/>
          <a:stretch>
            <a:fillRect/>
          </a:stretch>
        </p:blipFill>
        <p:spPr bwMode="auto">
          <a:xfrm>
            <a:off x="0" y="0"/>
            <a:ext cx="864096" cy="1512168"/>
          </a:xfrm>
          <a:prstGeom prst="rect">
            <a:avLst/>
          </a:prstGeom>
          <a:noFill/>
        </p:spPr>
      </p:pic>
      <p:pic>
        <p:nvPicPr>
          <p:cNvPr id="55" name="Picture 4" descr="C:\Users\Korisnik\AppData\Local\Microsoft\Windows\Temporary Internet Files\Content.IE5\1PUY9FIG\DSC03690[1].jpg"/>
          <p:cNvPicPr>
            <a:picLocks noChangeAspect="1" noChangeArrowheads="1"/>
          </p:cNvPicPr>
          <p:nvPr/>
        </p:nvPicPr>
        <p:blipFill>
          <a:blip r:embed="rId4" cstate="print"/>
          <a:srcRect/>
          <a:stretch>
            <a:fillRect/>
          </a:stretch>
        </p:blipFill>
        <p:spPr bwMode="auto">
          <a:xfrm>
            <a:off x="827584" y="0"/>
            <a:ext cx="864096" cy="1512168"/>
          </a:xfrm>
          <a:prstGeom prst="rect">
            <a:avLst/>
          </a:prstGeom>
          <a:noFill/>
        </p:spPr>
      </p:pic>
      <p:pic>
        <p:nvPicPr>
          <p:cNvPr id="56" name="Picture 4" descr="C:\Users\Korisnik\AppData\Local\Microsoft\Windows\Temporary Internet Files\Content.IE5\1PUY9FIG\DSC03690[1].jpg"/>
          <p:cNvPicPr>
            <a:picLocks noChangeAspect="1" noChangeArrowheads="1"/>
          </p:cNvPicPr>
          <p:nvPr/>
        </p:nvPicPr>
        <p:blipFill>
          <a:blip r:embed="rId4" cstate="print"/>
          <a:srcRect/>
          <a:stretch>
            <a:fillRect/>
          </a:stretch>
        </p:blipFill>
        <p:spPr bwMode="auto">
          <a:xfrm>
            <a:off x="1619672" y="0"/>
            <a:ext cx="864096" cy="1512168"/>
          </a:xfrm>
          <a:prstGeom prst="rect">
            <a:avLst/>
          </a:prstGeom>
          <a:noFill/>
        </p:spPr>
      </p:pic>
      <p:pic>
        <p:nvPicPr>
          <p:cNvPr id="1033"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1619672" y="2060848"/>
            <a:ext cx="944572" cy="1152128"/>
          </a:xfrm>
          <a:prstGeom prst="rect">
            <a:avLst/>
          </a:prstGeom>
          <a:noFill/>
        </p:spPr>
      </p:pic>
      <p:pic>
        <p:nvPicPr>
          <p:cNvPr id="76"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2060848"/>
            <a:ext cx="944572" cy="1152128"/>
          </a:xfrm>
          <a:prstGeom prst="rect">
            <a:avLst/>
          </a:prstGeom>
          <a:noFill/>
        </p:spPr>
      </p:pic>
      <p:pic>
        <p:nvPicPr>
          <p:cNvPr id="77"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3645024"/>
            <a:ext cx="944572" cy="1152128"/>
          </a:xfrm>
          <a:prstGeom prst="rect">
            <a:avLst/>
          </a:prstGeom>
          <a:noFill/>
        </p:spPr>
      </p:pic>
      <p:sp>
        <p:nvSpPr>
          <p:cNvPr id="80" name="Pravokutnik 79"/>
          <p:cNvSpPr/>
          <p:nvPr/>
        </p:nvSpPr>
        <p:spPr>
          <a:xfrm>
            <a:off x="0" y="1484784"/>
            <a:ext cx="3059832"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5" name="Ravni poveznik 84"/>
          <p:cNvCxnSpPr/>
          <p:nvPr/>
        </p:nvCxnSpPr>
        <p:spPr>
          <a:xfrm flipH="1">
            <a:off x="0" y="1484784"/>
            <a:ext cx="30598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 descr="C:\Users\Korisnik\AppData\Local\Microsoft\Windows\Temporary Internet Files\Content.IE5\DVLFSPUK\istockphoto_4897714-england-soccer-boy-cartoon-character[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8158" l="9690" r="89535"/>
                    </a14:imgEffect>
                  </a14:imgLayer>
                </a14:imgProps>
              </a:ext>
            </a:extLst>
          </a:blip>
          <a:srcRect/>
          <a:stretch>
            <a:fillRect/>
          </a:stretch>
        </p:blipFill>
        <p:spPr bwMode="auto">
          <a:xfrm>
            <a:off x="7380312" y="4149080"/>
            <a:ext cx="1532417" cy="2259930"/>
          </a:xfrm>
          <a:prstGeom prst="rect">
            <a:avLst/>
          </a:prstGeom>
          <a:noFill/>
        </p:spPr>
      </p:pic>
      <p:pic>
        <p:nvPicPr>
          <p:cNvPr id="33" name="Picture 5" descr="C:\Users\Korisnik\AppData\Local\Microsoft\Windows\Temporary Internet Files\Content.IE5\1PUY9FIG\school-girl[1].jpg"/>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backgroundRemoval t="2031" b="92344" l="9792" r="89792"/>
                    </a14:imgEffect>
                  </a14:imgLayer>
                </a14:imgProps>
              </a:ext>
            </a:extLst>
          </a:blip>
          <a:srcRect/>
          <a:stretch>
            <a:fillRect/>
          </a:stretch>
        </p:blipFill>
        <p:spPr bwMode="auto">
          <a:xfrm flipH="1">
            <a:off x="1979712" y="4293096"/>
            <a:ext cx="1692188" cy="2104910"/>
          </a:xfrm>
          <a:prstGeom prst="rect">
            <a:avLst/>
          </a:prstGeom>
          <a:noFill/>
        </p:spPr>
      </p:pic>
      <p:pic>
        <p:nvPicPr>
          <p:cNvPr id="27" name="Picture 2" descr="C:\Users\Burić\AppData\Local\Microsoft\Windows\Temporary Internet Files\Content.IE5\YIJSZGC0\sunshine_sun_0515-1011-0603-2828_SMU[1].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38" b="97973" l="667" r="100000"/>
                    </a14:imgEffect>
                  </a14:imgLayer>
                </a14:imgProps>
              </a:ext>
              <a:ext uri="{28A0092B-C50C-407E-A947-70E740481C1C}">
                <a14:useLocalDpi xmlns:a14="http://schemas.microsoft.com/office/drawing/2010/main" val="0"/>
              </a:ext>
            </a:extLst>
          </a:blip>
          <a:srcRect/>
          <a:stretch>
            <a:fillRect/>
          </a:stretch>
        </p:blipFill>
        <p:spPr bwMode="auto">
          <a:xfrm>
            <a:off x="6804248" y="-99392"/>
            <a:ext cx="2481064" cy="24479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risnik\AppData\Local\Microsoft\Windows\Temporary Internet Files\Content.IE5\DVLFSPUK\lined_paper_10_by_purpledragon42_stock-d58ljbk[1].png"/>
          <p:cNvPicPr>
            <a:picLocks noChangeAspect="1" noChangeArrowheads="1"/>
          </p:cNvPicPr>
          <p:nvPr/>
        </p:nvPicPr>
        <p:blipFill>
          <a:blip r:embed="rId12" cstate="print"/>
          <a:srcRect/>
          <a:stretch>
            <a:fillRect/>
          </a:stretch>
        </p:blipFill>
        <p:spPr bwMode="auto">
          <a:xfrm>
            <a:off x="3419872" y="332656"/>
            <a:ext cx="4190950" cy="6029343"/>
          </a:xfrm>
          <a:prstGeom prst="rect">
            <a:avLst/>
          </a:prstGeom>
          <a:noFill/>
        </p:spPr>
      </p:pic>
      <p:sp>
        <p:nvSpPr>
          <p:cNvPr id="34" name="TekstniOkvir 33"/>
          <p:cNvSpPr txBox="1"/>
          <p:nvPr/>
        </p:nvSpPr>
        <p:spPr>
          <a:xfrm>
            <a:off x="3419872" y="692696"/>
            <a:ext cx="4176464" cy="1477328"/>
          </a:xfrm>
          <a:prstGeom prst="rect">
            <a:avLst/>
          </a:prstGeom>
          <a:noFill/>
        </p:spPr>
        <p:txBody>
          <a:bodyPr wrap="square" rtlCol="0">
            <a:spAutoFit/>
          </a:bodyPr>
          <a:lstStyle/>
          <a:p>
            <a:pPr algn="ctr"/>
            <a:r>
              <a:rPr lang="hr-HR" dirty="0" smtClean="0"/>
              <a:t>UPOZNAVANJE PUTEM INTERNETA</a:t>
            </a:r>
          </a:p>
          <a:p>
            <a:pPr algn="ctr"/>
            <a:endParaRPr lang="hr-HR" dirty="0" smtClean="0"/>
          </a:p>
          <a:p>
            <a:endParaRPr lang="hr-HR" dirty="0" smtClean="0"/>
          </a:p>
          <a:p>
            <a:pPr algn="ctr"/>
            <a:endParaRPr lang="hr-HR" dirty="0" smtClean="0"/>
          </a:p>
          <a:p>
            <a:endParaRPr lang="de-DE" dirty="0"/>
          </a:p>
        </p:txBody>
      </p:sp>
      <p:sp>
        <p:nvSpPr>
          <p:cNvPr id="35" name="TekstniOkvir 34"/>
          <p:cNvSpPr txBox="1"/>
          <p:nvPr/>
        </p:nvSpPr>
        <p:spPr>
          <a:xfrm>
            <a:off x="3563888" y="1196752"/>
            <a:ext cx="3960440" cy="3785652"/>
          </a:xfrm>
          <a:prstGeom prst="rect">
            <a:avLst/>
          </a:prstGeom>
          <a:noFill/>
        </p:spPr>
        <p:txBody>
          <a:bodyPr wrap="square" rtlCol="0">
            <a:spAutoFit/>
          </a:bodyPr>
          <a:lstStyle/>
          <a:p>
            <a:pPr>
              <a:buFont typeface="Arial" pitchFamily="34" charset="0"/>
              <a:buChar char="•"/>
            </a:pPr>
            <a:r>
              <a:rPr lang="vi-VN" sz="2000" dirty="0" smtClean="0">
                <a:latin typeface="Calibri" pitchFamily="34" charset="0"/>
              </a:rPr>
              <a:t>Online </a:t>
            </a:r>
            <a:r>
              <a:rPr lang="hr-HR" sz="2000" dirty="0" smtClean="0">
                <a:latin typeface="Calibri" pitchFamily="34" charset="0"/>
              </a:rPr>
              <a:t>upoznavanje</a:t>
            </a:r>
            <a:r>
              <a:rPr lang="vi-VN" sz="2000" dirty="0" smtClean="0">
                <a:latin typeface="Calibri" pitchFamily="34" charset="0"/>
              </a:rPr>
              <a:t> pretvori</a:t>
            </a:r>
            <a:r>
              <a:rPr lang="hr-HR" sz="2000" dirty="0" smtClean="0">
                <a:latin typeface="Calibri" pitchFamily="34" charset="0"/>
              </a:rPr>
              <a:t>l</a:t>
            </a:r>
            <a:r>
              <a:rPr lang="vi-VN" sz="2000" dirty="0" smtClean="0">
                <a:latin typeface="Calibri" pitchFamily="34" charset="0"/>
              </a:rPr>
              <a:t>o se u revolucionarni pokret na internetu te je postao popularan među populacijom svih uzrasta</a:t>
            </a:r>
            <a:r>
              <a:rPr lang="vi-VN" sz="2000" dirty="0" smtClean="0"/>
              <a:t>.</a:t>
            </a:r>
            <a:endParaRPr lang="hr-HR" sz="2000" dirty="0" smtClean="0"/>
          </a:p>
          <a:p>
            <a:pPr>
              <a:buFont typeface="Arial" pitchFamily="34" charset="0"/>
              <a:buChar char="•"/>
            </a:pPr>
            <a:r>
              <a:rPr lang="hr-HR" sz="2000" dirty="0" smtClean="0"/>
              <a:t>No, uz online upoznavanje više je loših strana, zato se upoznavanje uživo “online prijatelja” ne preporučuje.</a:t>
            </a:r>
          </a:p>
          <a:p>
            <a:pPr>
              <a:buFont typeface="Arial" pitchFamily="34" charset="0"/>
              <a:buChar char="•"/>
            </a:pPr>
            <a:r>
              <a:rPr lang="hr-HR" sz="2000" dirty="0" smtClean="0"/>
              <a:t>Prije nego što prihvatite nekog od “Online prijatelja” potrebno je saznati što više informacija o toj osobi i provjeriti jesu li istinite.</a:t>
            </a:r>
            <a:endParaRPr lang="de-DE" sz="2000" dirty="0"/>
          </a:p>
        </p:txBody>
      </p:sp>
      <p:sp>
        <p:nvSpPr>
          <p:cNvPr id="28" name="Pravokutnik 27"/>
          <p:cNvSpPr/>
          <p:nvPr/>
        </p:nvSpPr>
        <p:spPr>
          <a:xfrm>
            <a:off x="6228184" y="5445224"/>
            <a:ext cx="936104" cy="432048"/>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solidFill>
                  <a:schemeClr val="tx1"/>
                </a:solidFill>
                <a:latin typeface="Aharoni" pitchFamily="2" charset="-79"/>
                <a:cs typeface="Aharoni" pitchFamily="2" charset="-79"/>
                <a:hlinkClick r:id="rId13" action="ppaction://hlinksldjump"/>
              </a:rPr>
              <a:t>DALJE</a:t>
            </a:r>
            <a:endParaRPr lang="de-DE" sz="1600" b="1" dirty="0">
              <a:latin typeface="Aharoni" pitchFamily="2" charset="-79"/>
              <a:cs typeface="Aharoni" pitchFamily="2" charset="-79"/>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avokutnik 10"/>
          <p:cNvSpPr/>
          <p:nvPr/>
        </p:nvSpPr>
        <p:spPr>
          <a:xfrm>
            <a:off x="-468560" y="5589240"/>
            <a:ext cx="9865096" cy="1728192"/>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p:cNvSpPr/>
          <p:nvPr/>
        </p:nvSpPr>
        <p:spPr>
          <a:xfrm>
            <a:off x="2051720" y="4365104"/>
            <a:ext cx="61206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Pravokutnik 16"/>
          <p:cNvSpPr/>
          <p:nvPr/>
        </p:nvSpPr>
        <p:spPr>
          <a:xfrm>
            <a:off x="4572000" y="3573016"/>
            <a:ext cx="2988332"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TekstniOkvir 17"/>
          <p:cNvSpPr txBox="1"/>
          <p:nvPr/>
        </p:nvSpPr>
        <p:spPr>
          <a:xfrm>
            <a:off x="4644008" y="3645024"/>
            <a:ext cx="2916324" cy="1508105"/>
          </a:xfrm>
          <a:prstGeom prst="rect">
            <a:avLst/>
          </a:prstGeom>
          <a:noFill/>
        </p:spPr>
        <p:txBody>
          <a:bodyPr wrap="square" rtlCol="0">
            <a:spAutoFit/>
          </a:bodyPr>
          <a:lstStyle/>
          <a:p>
            <a:r>
              <a:rPr lang="hr-HR" b="1" dirty="0" smtClean="0"/>
              <a:t>Albert</a:t>
            </a:r>
            <a:r>
              <a:rPr lang="hr-HR" dirty="0" smtClean="0"/>
              <a:t>: i ja volim informatiku</a:t>
            </a:r>
          </a:p>
          <a:p>
            <a:r>
              <a:rPr lang="hr-HR" b="1" dirty="0" smtClean="0"/>
              <a:t>Ana</a:t>
            </a:r>
            <a:r>
              <a:rPr lang="hr-HR" dirty="0" smtClean="0"/>
              <a:t>:</a:t>
            </a:r>
            <a:r>
              <a:rPr lang="hr-HR" dirty="0" smtClean="0">
                <a:sym typeface="Wingdings" pitchFamily="2" charset="2"/>
              </a:rPr>
              <a:t></a:t>
            </a:r>
          </a:p>
          <a:p>
            <a:r>
              <a:rPr lang="hr-HR" b="1" dirty="0" smtClean="0">
                <a:sym typeface="Wingdings" pitchFamily="2" charset="2"/>
              </a:rPr>
              <a:t>Albert</a:t>
            </a:r>
            <a:r>
              <a:rPr lang="hr-HR" dirty="0" smtClean="0">
                <a:sym typeface="Wingdings" pitchFamily="2" charset="2"/>
              </a:rPr>
              <a:t>: Dosadilo mi je ovo </a:t>
            </a:r>
            <a:r>
              <a:rPr lang="hr-HR" dirty="0" err="1" smtClean="0">
                <a:sym typeface="Wingdings" pitchFamily="2" charset="2"/>
              </a:rPr>
              <a:t>dopisivanje</a:t>
            </a:r>
            <a:r>
              <a:rPr lang="hr-HR" dirty="0" err="1" smtClean="0">
                <a:sym typeface="Wingdings" pitchFamily="2" charset="2"/>
              </a:rPr>
              <a:t>.</a:t>
            </a:r>
            <a:r>
              <a:rPr lang="hr-HR" dirty="0" smtClean="0">
                <a:sym typeface="Wingdings" pitchFamily="2" charset="2"/>
              </a:rPr>
              <a:t>. </a:t>
            </a:r>
            <a:r>
              <a:rPr lang="hr-HR" sz="2000" dirty="0" smtClean="0">
                <a:sym typeface="Wingdings" pitchFamily="2" charset="2"/>
              </a:rPr>
              <a:t>Daj</a:t>
            </a:r>
            <a:r>
              <a:rPr lang="hr-HR" dirty="0" smtClean="0">
                <a:sym typeface="Wingdings" pitchFamily="2" charset="2"/>
              </a:rPr>
              <a:t> </a:t>
            </a:r>
            <a:r>
              <a:rPr lang="hr-HR" dirty="0" smtClean="0">
                <a:sym typeface="Wingdings" pitchFamily="2" charset="2"/>
              </a:rPr>
              <a:t>mi </a:t>
            </a:r>
            <a:r>
              <a:rPr lang="hr-HR" dirty="0" smtClean="0">
                <a:sym typeface="Wingdings" pitchFamily="2" charset="2"/>
              </a:rPr>
              <a:t>broj mobitela da se čujemo? </a:t>
            </a:r>
            <a:endParaRPr lang="hr-HR" dirty="0"/>
          </a:p>
        </p:txBody>
      </p:sp>
      <p:sp>
        <p:nvSpPr>
          <p:cNvPr id="20" name="Oblak 19"/>
          <p:cNvSpPr/>
          <p:nvPr/>
        </p:nvSpPr>
        <p:spPr>
          <a:xfrm>
            <a:off x="5553533" y="116632"/>
            <a:ext cx="3569237" cy="2736304"/>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solidFill>
                  <a:schemeClr val="tx1"/>
                </a:solidFill>
              </a:rPr>
              <a:t>Anin prijatelj je pitao Anu za njen broj mobitela. Što biste vi učinili na Aninom mjestu?</a:t>
            </a:r>
            <a:endParaRPr lang="de-DE" b="1" dirty="0">
              <a:solidFill>
                <a:schemeClr val="tx1"/>
              </a:solidFill>
            </a:endParaRPr>
          </a:p>
        </p:txBody>
      </p:sp>
      <p:sp>
        <p:nvSpPr>
          <p:cNvPr id="21" name="Pravokutnik 20">
            <a:hlinkClick r:id="rId2" action="ppaction://hlinksldjump"/>
          </p:cNvPr>
          <p:cNvSpPr/>
          <p:nvPr/>
        </p:nvSpPr>
        <p:spPr>
          <a:xfrm>
            <a:off x="7020272" y="2024844"/>
            <a:ext cx="936104" cy="32403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solidFill>
                  <a:schemeClr val="tx1"/>
                </a:solidFill>
                <a:latin typeface="Aharoni" pitchFamily="2" charset="-79"/>
                <a:cs typeface="Aharoni" pitchFamily="2" charset="-79"/>
              </a:rPr>
              <a:t>DALJE</a:t>
            </a:r>
            <a:endParaRPr lang="de-DE" sz="1600" b="1" dirty="0">
              <a:latin typeface="Aharoni" pitchFamily="2" charset="-79"/>
              <a:cs typeface="Aharoni" pitchFamily="2" charset="-79"/>
            </a:endParaRPr>
          </a:p>
        </p:txBody>
      </p:sp>
      <p:sp>
        <p:nvSpPr>
          <p:cNvPr id="13" name="laptop"/>
          <p:cNvSpPr>
            <a:spLocks noEditPoints="1" noChangeArrowheads="1"/>
          </p:cNvSpPr>
          <p:nvPr/>
        </p:nvSpPr>
        <p:spPr bwMode="auto">
          <a:xfrm>
            <a:off x="395536" y="3573017"/>
            <a:ext cx="4392488" cy="2620753"/>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r-HR"/>
          </a:p>
        </p:txBody>
      </p:sp>
      <p:pic>
        <p:nvPicPr>
          <p:cNvPr id="14" name="Rezervirano mjesto sadržaja 7"/>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bwMode="auto">
          <a:xfrm>
            <a:off x="1198520" y="3645025"/>
            <a:ext cx="2797416" cy="1618148"/>
          </a:xfrm>
          <a:prstGeom prst="rect">
            <a:avLst/>
          </a:prstGeom>
          <a:noFill/>
          <a:ln>
            <a:noFill/>
          </a:ln>
        </p:spPr>
      </p:pic>
    </p:spTree>
    <p:extLst>
      <p:ext uri="{BB962C8B-B14F-4D97-AF65-F5344CB8AC3E}">
        <p14:creationId xmlns:p14="http://schemas.microsoft.com/office/powerpoint/2010/main" val="41783048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5" name="Rezervirano mjesto sadržaja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075" t="-5563" r="-29095" b="-62017"/>
          <a:stretch/>
        </p:blipFill>
        <p:spPr bwMode="auto">
          <a:xfrm>
            <a:off x="-1908720" y="260648"/>
            <a:ext cx="12941633" cy="84919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pic>
      <p:sp>
        <p:nvSpPr>
          <p:cNvPr id="9" name="Pravokutnik 8"/>
          <p:cNvSpPr/>
          <p:nvPr/>
        </p:nvSpPr>
        <p:spPr>
          <a:xfrm>
            <a:off x="5139545" y="3501008"/>
            <a:ext cx="187220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10" name="Grupa 9"/>
          <p:cNvGrpSpPr/>
          <p:nvPr/>
        </p:nvGrpSpPr>
        <p:grpSpPr>
          <a:xfrm>
            <a:off x="2896224" y="1916832"/>
            <a:ext cx="3827497" cy="3429335"/>
            <a:chOff x="2734206" y="1916832"/>
            <a:chExt cx="3827497" cy="3429335"/>
          </a:xfrm>
        </p:grpSpPr>
        <p:sp>
          <p:nvSpPr>
            <p:cNvPr id="11" name="TekstniOkvir 10"/>
            <p:cNvSpPr txBox="1"/>
            <p:nvPr/>
          </p:nvSpPr>
          <p:spPr>
            <a:xfrm>
              <a:off x="4977527" y="3530285"/>
              <a:ext cx="1584176" cy="1815882"/>
            </a:xfrm>
            <a:prstGeom prst="rect">
              <a:avLst/>
            </a:prstGeom>
            <a:noFill/>
          </p:spPr>
          <p:txBody>
            <a:bodyPr wrap="square" rtlCol="0">
              <a:spAutoFit/>
            </a:bodyPr>
            <a:lstStyle/>
            <a:p>
              <a:r>
                <a:rPr lang="hr-HR" sz="1400" b="1" dirty="0" smtClean="0"/>
                <a:t>Albert</a:t>
              </a:r>
              <a:r>
                <a:rPr lang="hr-HR" sz="1400" dirty="0" smtClean="0"/>
                <a:t>: i ja volim informatiku</a:t>
              </a:r>
            </a:p>
            <a:p>
              <a:r>
                <a:rPr lang="hr-HR" sz="1400" b="1" dirty="0" smtClean="0"/>
                <a:t>Ana</a:t>
              </a:r>
              <a:r>
                <a:rPr lang="hr-HR" sz="1400" dirty="0" smtClean="0"/>
                <a:t>:</a:t>
              </a:r>
              <a:r>
                <a:rPr lang="hr-HR" sz="1400" dirty="0" smtClean="0">
                  <a:sym typeface="Wingdings" pitchFamily="2" charset="2"/>
                </a:rPr>
                <a:t></a:t>
              </a:r>
            </a:p>
            <a:p>
              <a:r>
                <a:rPr lang="hr-HR" sz="1400" b="1" dirty="0" smtClean="0">
                  <a:sym typeface="Wingdings" pitchFamily="2" charset="2"/>
                </a:rPr>
                <a:t>Albert</a:t>
              </a:r>
              <a:r>
                <a:rPr lang="hr-HR" sz="1400" dirty="0" smtClean="0">
                  <a:sym typeface="Wingdings" pitchFamily="2" charset="2"/>
                </a:rPr>
                <a:t>: Dosadilo mi je ovo </a:t>
              </a:r>
              <a:r>
                <a:rPr lang="hr-HR" sz="1400" dirty="0" err="1" smtClean="0">
                  <a:sym typeface="Wingdings" pitchFamily="2" charset="2"/>
                </a:rPr>
                <a:t>dopisivanje.</a:t>
              </a:r>
              <a:r>
                <a:rPr lang="hr-HR" sz="1400" dirty="0" smtClean="0">
                  <a:sym typeface="Wingdings" pitchFamily="2" charset="2"/>
                </a:rPr>
                <a:t>. Daj mi broj mobitela da se </a:t>
              </a:r>
              <a:r>
                <a:rPr lang="hr-HR" sz="1400" dirty="0" err="1" smtClean="0">
                  <a:sym typeface="Wingdings" pitchFamily="2" charset="2"/>
                </a:rPr>
                <a:t>čujemo.</a:t>
              </a:r>
              <a:r>
                <a:rPr lang="hr-HR" sz="1400" dirty="0" smtClean="0">
                  <a:sym typeface="Wingdings" pitchFamily="2" charset="2"/>
                </a:rPr>
                <a:t>.?</a:t>
              </a:r>
              <a:endParaRPr lang="hr-HR" sz="1400" dirty="0"/>
            </a:p>
          </p:txBody>
        </p:sp>
        <p:sp>
          <p:nvSpPr>
            <p:cNvPr id="12" name="Pravokutnik 11"/>
            <p:cNvSpPr/>
            <p:nvPr/>
          </p:nvSpPr>
          <p:spPr>
            <a:xfrm>
              <a:off x="2734206" y="1916832"/>
              <a:ext cx="739671" cy="225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13" name="Oblak 12"/>
          <p:cNvSpPr/>
          <p:nvPr/>
        </p:nvSpPr>
        <p:spPr>
          <a:xfrm>
            <a:off x="5553533" y="260648"/>
            <a:ext cx="3569237" cy="2520280"/>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r-HR" sz="1400" b="1" dirty="0" smtClean="0">
              <a:solidFill>
                <a:schemeClr val="tx1"/>
              </a:solidFill>
            </a:endParaRPr>
          </a:p>
          <a:p>
            <a:r>
              <a:rPr lang="hr-HR" sz="1400" b="1" dirty="0" smtClean="0">
                <a:solidFill>
                  <a:schemeClr val="tx1"/>
                </a:solidFill>
              </a:rPr>
              <a:t>Što Bi Ti Učinio Na Aninom Mjestu?</a:t>
            </a:r>
          </a:p>
          <a:p>
            <a:pPr marL="342900" indent="-342900">
              <a:buAutoNum type="alphaLcParenR"/>
            </a:pPr>
            <a:r>
              <a:rPr lang="hr-HR" sz="1400" b="1" dirty="0" smtClean="0">
                <a:solidFill>
                  <a:schemeClr val="tx1"/>
                </a:solidFill>
                <a:hlinkClick r:id="rId3" action="ppaction://hlinksldjump"/>
              </a:rPr>
              <a:t>dao/</a:t>
            </a:r>
            <a:r>
              <a:rPr lang="hr-HR" sz="1400" b="1" dirty="0" err="1" smtClean="0">
                <a:solidFill>
                  <a:schemeClr val="tx1"/>
                </a:solidFill>
                <a:hlinkClick r:id="rId3" action="ppaction://hlinksldjump"/>
              </a:rPr>
              <a:t>la</a:t>
            </a:r>
            <a:r>
              <a:rPr lang="hr-HR" sz="1400" b="1" dirty="0" smtClean="0">
                <a:solidFill>
                  <a:schemeClr val="tx1"/>
                </a:solidFill>
                <a:hlinkClick r:id="rId3" action="ppaction://hlinksldjump"/>
              </a:rPr>
              <a:t> bih mu svoj broj mobitela</a:t>
            </a:r>
            <a:endParaRPr lang="hr-HR" sz="1400" b="1" dirty="0" smtClean="0">
              <a:solidFill>
                <a:schemeClr val="tx1"/>
              </a:solidFill>
            </a:endParaRPr>
          </a:p>
          <a:p>
            <a:pPr marL="342900" indent="-342900">
              <a:buAutoNum type="alphaLcParenR"/>
            </a:pPr>
            <a:r>
              <a:rPr lang="hr-HR" sz="1400" b="1" dirty="0" smtClean="0">
                <a:solidFill>
                  <a:schemeClr val="tx1"/>
                </a:solidFill>
                <a:hlinkClick r:id="rId4" action="ppaction://hlinksldjump"/>
              </a:rPr>
              <a:t>dao/</a:t>
            </a:r>
            <a:r>
              <a:rPr lang="hr-HR" sz="1400" b="1" dirty="0" err="1" smtClean="0">
                <a:solidFill>
                  <a:schemeClr val="tx1"/>
                </a:solidFill>
                <a:hlinkClick r:id="rId4" action="ppaction://hlinksldjump"/>
              </a:rPr>
              <a:t>la</a:t>
            </a:r>
            <a:r>
              <a:rPr lang="hr-HR" sz="1400" b="1" dirty="0" smtClean="0">
                <a:solidFill>
                  <a:schemeClr val="tx1"/>
                </a:solidFill>
                <a:hlinkClick r:id="rId4" action="ppaction://hlinksldjump"/>
              </a:rPr>
              <a:t> bih mu pogrešan broj mobitela</a:t>
            </a:r>
            <a:endParaRPr lang="hr-HR" sz="1400" b="1" dirty="0" smtClean="0">
              <a:solidFill>
                <a:schemeClr val="tx1"/>
              </a:solidFill>
            </a:endParaRPr>
          </a:p>
          <a:p>
            <a:pPr marL="342900" indent="-342900">
              <a:buAutoNum type="alphaLcParenR"/>
            </a:pPr>
            <a:r>
              <a:rPr lang="hr-HR" sz="1400" b="1" dirty="0">
                <a:solidFill>
                  <a:schemeClr val="tx1"/>
                </a:solidFill>
                <a:hlinkClick r:id="rId5" action="ppaction://hlinksldjump"/>
              </a:rPr>
              <a:t>n</a:t>
            </a:r>
            <a:r>
              <a:rPr lang="hr-HR" sz="1400" b="1" dirty="0" smtClean="0">
                <a:solidFill>
                  <a:schemeClr val="tx1"/>
                </a:solidFill>
                <a:hlinkClick r:id="rId5" action="ppaction://hlinksldjump"/>
              </a:rPr>
              <a:t>e bih mu dao/</a:t>
            </a:r>
            <a:r>
              <a:rPr lang="hr-HR" sz="1400" b="1" dirty="0" err="1" smtClean="0">
                <a:solidFill>
                  <a:schemeClr val="tx1"/>
                </a:solidFill>
                <a:hlinkClick r:id="rId5" action="ppaction://hlinksldjump"/>
              </a:rPr>
              <a:t>la</a:t>
            </a:r>
            <a:r>
              <a:rPr lang="hr-HR" sz="1400" b="1" dirty="0" smtClean="0">
                <a:solidFill>
                  <a:schemeClr val="tx1"/>
                </a:solidFill>
                <a:hlinkClick r:id="rId5" action="ppaction://hlinksldjump"/>
              </a:rPr>
              <a:t> broj mobitela </a:t>
            </a:r>
            <a:endParaRPr lang="hr-HR" sz="1400" b="1" dirty="0" smtClean="0">
              <a:solidFill>
                <a:schemeClr val="tx1"/>
              </a:solidFill>
            </a:endParaRPr>
          </a:p>
          <a:p>
            <a:pPr marL="342900" indent="-342900">
              <a:buAutoNum type="alphaLcParenR"/>
            </a:pPr>
            <a:endParaRPr lang="hr-HR" sz="1400" b="1" dirty="0">
              <a:solidFill>
                <a:schemeClr val="tx1"/>
              </a:solidFill>
            </a:endParaRPr>
          </a:p>
        </p:txBody>
      </p:sp>
    </p:spTree>
    <p:extLst>
      <p:ext uri="{BB962C8B-B14F-4D97-AF65-F5344CB8AC3E}">
        <p14:creationId xmlns:p14="http://schemas.microsoft.com/office/powerpoint/2010/main" val="35141478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orisnik\AppData\Local\Microsoft\Windows\Temporary Internet Files\Content.IE5\1PUY9FIG\daisies-on-red-background-871294684498es8[1].jpg"/>
          <p:cNvPicPr>
            <a:picLocks noChangeAspect="1" noChangeArrowheads="1"/>
          </p:cNvPicPr>
          <p:nvPr/>
        </p:nvPicPr>
        <p:blipFill>
          <a:blip r:embed="rId2" cstate="print"/>
          <a:srcRect l="26045" b="-6536"/>
          <a:stretch>
            <a:fillRect/>
          </a:stretch>
        </p:blipFill>
        <p:spPr bwMode="auto">
          <a:xfrm flipH="1">
            <a:off x="0" y="-171400"/>
            <a:ext cx="9144000" cy="7488832"/>
          </a:xfrm>
          <a:prstGeom prst="rect">
            <a:avLst/>
          </a:prstGeom>
          <a:noFill/>
        </p:spPr>
      </p:pic>
      <p:sp>
        <p:nvSpPr>
          <p:cNvPr id="2" name="Naslov 1"/>
          <p:cNvSpPr>
            <a:spLocks noGrp="1"/>
          </p:cNvSpPr>
          <p:nvPr>
            <p:ph type="title"/>
          </p:nvPr>
        </p:nvSpPr>
        <p:spPr>
          <a:xfrm>
            <a:off x="251520" y="692696"/>
            <a:ext cx="8676456" cy="2232248"/>
          </a:xfrm>
        </p:spPr>
        <p:txBody>
          <a:bodyPr>
            <a:normAutofit fontScale="90000"/>
          </a:bodyPr>
          <a:lstStyle/>
          <a:p>
            <a: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TVOJ ODGOVOR </a:t>
            </a:r>
            <a:b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NIJE TOČAN!</a:t>
            </a:r>
            <a:r>
              <a:rPr lang="hr-H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hr-H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de-DE" dirty="0"/>
          </a:p>
        </p:txBody>
      </p:sp>
      <p:sp>
        <p:nvSpPr>
          <p:cNvPr id="7" name="TekstniOkvir 6"/>
          <p:cNvSpPr txBox="1"/>
          <p:nvPr/>
        </p:nvSpPr>
        <p:spPr>
          <a:xfrm>
            <a:off x="3419872" y="2852936"/>
            <a:ext cx="184731" cy="369332"/>
          </a:xfrm>
          <a:prstGeom prst="rect">
            <a:avLst/>
          </a:prstGeom>
          <a:noFill/>
        </p:spPr>
        <p:txBody>
          <a:bodyPr wrap="none" rtlCol="0">
            <a:spAutoFit/>
          </a:bodyPr>
          <a:lstStyle/>
          <a:p>
            <a:endParaRPr lang="de-DE" dirty="0"/>
          </a:p>
        </p:txBody>
      </p:sp>
      <p:sp>
        <p:nvSpPr>
          <p:cNvPr id="8" name="TekstniOkvir 7"/>
          <p:cNvSpPr txBox="1"/>
          <p:nvPr/>
        </p:nvSpPr>
        <p:spPr>
          <a:xfrm>
            <a:off x="3203848" y="2564904"/>
            <a:ext cx="2836674" cy="923330"/>
          </a:xfrm>
          <a:prstGeom prst="rect">
            <a:avLst/>
          </a:prstGeom>
          <a:noFill/>
        </p:spPr>
        <p:txBody>
          <a:bodyPr wrap="none" rtlCol="0">
            <a:spAutoFit/>
          </a:bodyPr>
          <a:lstStyle/>
          <a:p>
            <a:pPr algn="ctr"/>
            <a:r>
              <a:rPr lang="hr-HR" sz="5400" b="1" dirty="0" smtClean="0">
                <a:effectLst>
                  <a:outerShdw blurRad="38100" dist="38100" dir="2700000" algn="tl">
                    <a:srgbClr val="000000">
                      <a:alpha val="43137"/>
                    </a:srgbClr>
                  </a:outerShdw>
                </a:effectLst>
              </a:rPr>
              <a:t>0 bodova</a:t>
            </a:r>
            <a:endParaRPr lang="de-DE" sz="5400" b="1" dirty="0">
              <a:effectLst>
                <a:outerShdw blurRad="38100" dist="38100" dir="2700000" algn="tl">
                  <a:srgbClr val="000000">
                    <a:alpha val="43137"/>
                  </a:srgbClr>
                </a:outerShdw>
              </a:effectLst>
            </a:endParaRPr>
          </a:p>
        </p:txBody>
      </p:sp>
      <p:sp>
        <p:nvSpPr>
          <p:cNvPr id="10" name="Pravokutnik 9"/>
          <p:cNvSpPr/>
          <p:nvPr/>
        </p:nvSpPr>
        <p:spPr>
          <a:xfrm>
            <a:off x="251520" y="4725144"/>
            <a:ext cx="6840760" cy="864096"/>
          </a:xfrm>
          <a:prstGeom prst="rect">
            <a:avLst/>
          </a:prstGeom>
          <a:noFill/>
        </p:spPr>
        <p:txBody>
          <a:bodyPr wrap="none" lIns="91440" tIns="45720" rIns="91440" bIns="45720">
            <a:prstTxWarp prst="textDoubleWave1">
              <a:avLst/>
            </a:prstTxWarp>
            <a:spAutoFit/>
          </a:bodyPr>
          <a:lstStyle/>
          <a:p>
            <a:pPr algn="ctr"/>
            <a:r>
              <a:rPr lang="hr-H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NETOČAN ODGOVOR!</a:t>
            </a:r>
            <a:endParaRPr lang="de-DE"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Pravokutnik 10"/>
          <p:cNvSpPr/>
          <p:nvPr/>
        </p:nvSpPr>
        <p:spPr>
          <a:xfrm>
            <a:off x="0" y="5733256"/>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ravokutnik 11"/>
          <p:cNvSpPr/>
          <p:nvPr/>
        </p:nvSpPr>
        <p:spPr>
          <a:xfrm>
            <a:off x="6325600" y="5949280"/>
            <a:ext cx="2818400" cy="369332"/>
          </a:xfrm>
          <a:prstGeom prst="rect">
            <a:avLst/>
          </a:prstGeom>
        </p:spPr>
        <p:txBody>
          <a:bodyPr wrap="none">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UNSAFETY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9" name="Pravokutnik 8">
            <a:hlinkClick r:id="rId3" action="ppaction://hlinksldjump"/>
          </p:cNvPr>
          <p:cNvSpPr/>
          <p:nvPr/>
        </p:nvSpPr>
        <p:spPr>
          <a:xfrm>
            <a:off x="7524328" y="5157192"/>
            <a:ext cx="1409200"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sz="1600" b="1" dirty="0">
              <a:latin typeface="Comic Sans MS" pitchFamily="66" charset="0"/>
              <a:cs typeface="Aharoni" pitchFamily="2" charset="-79"/>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Korisnik\AppData\Local\Microsoft\Windows\Temporary Internet Files\Content.IE5\1PUY9FIG\Green_Wallpaper_by_sekonda[1].png"/>
          <p:cNvPicPr>
            <a:picLocks noChangeAspect="1" noChangeArrowheads="1"/>
          </p:cNvPicPr>
          <p:nvPr/>
        </p:nvPicPr>
        <p:blipFill>
          <a:blip r:embed="rId2" cstate="print"/>
          <a:srcRect r="15952" b="117"/>
          <a:stretch>
            <a:fillRect/>
          </a:stretch>
        </p:blipFill>
        <p:spPr bwMode="auto">
          <a:xfrm>
            <a:off x="-1" y="0"/>
            <a:ext cx="9617927" cy="6858000"/>
          </a:xfrm>
          <a:prstGeom prst="rect">
            <a:avLst/>
          </a:prstGeom>
          <a:noFill/>
        </p:spPr>
      </p:pic>
      <p:sp>
        <p:nvSpPr>
          <p:cNvPr id="5" name="Rezervirano mjesto sadržaja 4"/>
          <p:cNvSpPr>
            <a:spLocks noGrp="1"/>
          </p:cNvSpPr>
          <p:nvPr>
            <p:ph idx="1"/>
          </p:nvPr>
        </p:nvSpPr>
        <p:spPr>
          <a:xfrm>
            <a:off x="457200" y="980728"/>
            <a:ext cx="8686800" cy="1684783"/>
          </a:xfrm>
          <a:ln>
            <a:noFill/>
          </a:ln>
        </p:spPr>
        <p:txBody>
          <a:bodyPr>
            <a:noAutofit/>
          </a:bodyPr>
          <a:lstStyle/>
          <a:p>
            <a:pPr algn="ctr">
              <a:buNone/>
            </a:pPr>
            <a:r>
              <a:rPr lang="hr-H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BRAVO TO JE TOČAN ODGOVOR!</a:t>
            </a:r>
          </a:p>
          <a:p>
            <a:pPr algn="ctr">
              <a:buNone/>
            </a:pPr>
            <a:r>
              <a:rPr lang="hr-HR" sz="5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3 boda!</a:t>
            </a:r>
          </a:p>
          <a:p>
            <a:pPr algn="ctr">
              <a:buNone/>
            </a:pPr>
            <a:endParaRPr lang="hr-HR" dirty="0"/>
          </a:p>
        </p:txBody>
      </p:sp>
      <p:sp>
        <p:nvSpPr>
          <p:cNvPr id="17" name="TekstniOkvir 16"/>
          <p:cNvSpPr txBox="1"/>
          <p:nvPr/>
        </p:nvSpPr>
        <p:spPr>
          <a:xfrm>
            <a:off x="6684672" y="6309320"/>
            <a:ext cx="2459328" cy="369332"/>
          </a:xfrm>
          <a:prstGeom prst="rect">
            <a:avLst/>
          </a:prstGeom>
          <a:noFill/>
        </p:spPr>
        <p:txBody>
          <a:bodyPr wrap="none" rtlCol="0">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21" name="TekstniOkvir 20"/>
          <p:cNvSpPr txBox="1"/>
          <p:nvPr/>
        </p:nvSpPr>
        <p:spPr>
          <a:xfrm>
            <a:off x="755576" y="4797152"/>
            <a:ext cx="6444778" cy="830997"/>
          </a:xfrm>
          <a:prstGeom prst="rect">
            <a:avLst/>
          </a:prstGeom>
          <a:noFill/>
        </p:spPr>
        <p:txBody>
          <a:bodyPr wrap="none" rtlCol="0">
            <a:prstTxWarp prst="textDoubleWave1">
              <a:avLst/>
            </a:prstTxWarp>
            <a:spAutoFit/>
          </a:bodyPr>
          <a:lstStyle/>
          <a:p>
            <a:r>
              <a:rPr lang="hr-HR" sz="4800" dirty="0" smtClean="0">
                <a:solidFill>
                  <a:srgbClr val="00B050"/>
                </a:solidFill>
                <a:latin typeface="Arial Black" pitchFamily="34" charset="0"/>
              </a:rPr>
              <a:t>TOČAN ODGOVOR!</a:t>
            </a:r>
            <a:endParaRPr lang="de-DE" sz="4800" dirty="0">
              <a:solidFill>
                <a:srgbClr val="00B050"/>
              </a:solidFill>
              <a:latin typeface="Arial Black" pitchFamily="34" charset="0"/>
            </a:endParaRPr>
          </a:p>
        </p:txBody>
      </p:sp>
      <p:sp>
        <p:nvSpPr>
          <p:cNvPr id="6" name="Pravokutnik 5">
            <a:hlinkClick r:id="rId3" action="ppaction://hlinksldjump"/>
          </p:cNvPr>
          <p:cNvSpPr/>
          <p:nvPr/>
        </p:nvSpPr>
        <p:spPr>
          <a:xfrm>
            <a:off x="7668344" y="5212650"/>
            <a:ext cx="1475656" cy="59261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sz="1600" b="1" dirty="0">
              <a:latin typeface="Comic Sans MS" pitchFamily="66" charset="0"/>
              <a:cs typeface="Aharoni" pitchFamily="2" charset="-79"/>
            </a:endParaRPr>
          </a:p>
        </p:txBody>
      </p:sp>
    </p:spTree>
    <p:extLst>
      <p:ext uri="{BB962C8B-B14F-4D97-AF65-F5344CB8AC3E}">
        <p14:creationId xmlns:p14="http://schemas.microsoft.com/office/powerpoint/2010/main" val="27093145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Korisnik\AppData\Local\Microsoft\Windows\Temporary Internet Files\Content.IE5\1PUY9FIG\Green_Wallpaper_by_sekonda[1].png"/>
          <p:cNvPicPr>
            <a:picLocks noChangeAspect="1" noChangeArrowheads="1"/>
          </p:cNvPicPr>
          <p:nvPr/>
        </p:nvPicPr>
        <p:blipFill>
          <a:blip r:embed="rId2" cstate="print"/>
          <a:srcRect r="15952" b="117"/>
          <a:stretch>
            <a:fillRect/>
          </a:stretch>
        </p:blipFill>
        <p:spPr bwMode="auto">
          <a:xfrm>
            <a:off x="-1" y="0"/>
            <a:ext cx="9617927" cy="6858000"/>
          </a:xfrm>
          <a:prstGeom prst="rect">
            <a:avLst/>
          </a:prstGeom>
          <a:noFill/>
        </p:spPr>
      </p:pic>
      <p:sp>
        <p:nvSpPr>
          <p:cNvPr id="5" name="Rezervirano mjesto sadržaja 4"/>
          <p:cNvSpPr>
            <a:spLocks noGrp="1"/>
          </p:cNvSpPr>
          <p:nvPr>
            <p:ph idx="1"/>
          </p:nvPr>
        </p:nvSpPr>
        <p:spPr>
          <a:xfrm>
            <a:off x="457200" y="980728"/>
            <a:ext cx="8686800" cy="1684783"/>
          </a:xfrm>
          <a:ln>
            <a:noFill/>
          </a:ln>
        </p:spPr>
        <p:txBody>
          <a:bodyPr>
            <a:noAutofit/>
          </a:bodyPr>
          <a:lstStyle/>
          <a:p>
            <a:pPr algn="ctr">
              <a:buNone/>
            </a:pPr>
            <a:r>
              <a:rPr lang="hr-H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BRAVO TO JE TOČAN ODGOVOR!</a:t>
            </a:r>
          </a:p>
          <a:p>
            <a:pPr algn="ctr">
              <a:buNone/>
            </a:pPr>
            <a:r>
              <a:rPr lang="hr-HR" sz="5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 bod!</a:t>
            </a:r>
          </a:p>
          <a:p>
            <a:pPr algn="ctr">
              <a:buNone/>
            </a:pPr>
            <a:endParaRPr lang="hr-HR" dirty="0"/>
          </a:p>
        </p:txBody>
      </p:sp>
      <p:sp>
        <p:nvSpPr>
          <p:cNvPr id="17" name="TekstniOkvir 16"/>
          <p:cNvSpPr txBox="1"/>
          <p:nvPr/>
        </p:nvSpPr>
        <p:spPr>
          <a:xfrm>
            <a:off x="6684672" y="6309320"/>
            <a:ext cx="2459328" cy="369332"/>
          </a:xfrm>
          <a:prstGeom prst="rect">
            <a:avLst/>
          </a:prstGeom>
          <a:noFill/>
        </p:spPr>
        <p:txBody>
          <a:bodyPr wrap="none" rtlCol="0">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21" name="TekstniOkvir 20"/>
          <p:cNvSpPr txBox="1"/>
          <p:nvPr/>
        </p:nvSpPr>
        <p:spPr>
          <a:xfrm>
            <a:off x="755576" y="4797152"/>
            <a:ext cx="6444778" cy="830997"/>
          </a:xfrm>
          <a:prstGeom prst="rect">
            <a:avLst/>
          </a:prstGeom>
          <a:noFill/>
        </p:spPr>
        <p:txBody>
          <a:bodyPr wrap="none" rtlCol="0">
            <a:prstTxWarp prst="textDoubleWave1">
              <a:avLst/>
            </a:prstTxWarp>
            <a:spAutoFit/>
          </a:bodyPr>
          <a:lstStyle/>
          <a:p>
            <a:r>
              <a:rPr lang="hr-HR" sz="4800" dirty="0" smtClean="0">
                <a:solidFill>
                  <a:srgbClr val="00B050"/>
                </a:solidFill>
                <a:latin typeface="Arial Black" pitchFamily="34" charset="0"/>
              </a:rPr>
              <a:t>TOČAN ODGOVOR!</a:t>
            </a:r>
            <a:endParaRPr lang="de-DE" sz="4800" dirty="0">
              <a:solidFill>
                <a:srgbClr val="00B050"/>
              </a:solidFill>
              <a:latin typeface="Arial Black" pitchFamily="34" charset="0"/>
            </a:endParaRPr>
          </a:p>
        </p:txBody>
      </p:sp>
      <p:sp>
        <p:nvSpPr>
          <p:cNvPr id="6" name="Pravokutnik 5">
            <a:hlinkClick r:id="rId3" action="ppaction://hlinksldjump"/>
          </p:cNvPr>
          <p:cNvSpPr/>
          <p:nvPr/>
        </p:nvSpPr>
        <p:spPr>
          <a:xfrm>
            <a:off x="7452320" y="5212650"/>
            <a:ext cx="1475656" cy="59261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sz="1600" b="1" dirty="0">
              <a:latin typeface="Comic Sans MS" pitchFamily="66" charset="0"/>
              <a:cs typeface="Aharoni" pitchFamily="2" charset="-79"/>
            </a:endParaRPr>
          </a:p>
        </p:txBody>
      </p:sp>
    </p:spTree>
    <p:extLst>
      <p:ext uri="{BB962C8B-B14F-4D97-AF65-F5344CB8AC3E}">
        <p14:creationId xmlns:p14="http://schemas.microsoft.com/office/powerpoint/2010/main" val="270931450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Picture 5" descr="C:\Users\Korisnik\AppData\Local\Microsoft\Windows\Temporary Internet Files\Content.IE5\1PUY9FIG\school-girl[1].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ackgroundRemoval t="2031" b="92344" l="9792" r="89792"/>
                    </a14:imgEffect>
                  </a14:imgLayer>
                </a14:imgProps>
              </a:ext>
            </a:extLst>
          </a:blip>
          <a:srcRect/>
          <a:stretch>
            <a:fillRect/>
          </a:stretch>
        </p:blipFill>
        <p:spPr bwMode="auto">
          <a:xfrm flipH="1">
            <a:off x="1907704" y="3068960"/>
            <a:ext cx="2664296" cy="3314114"/>
          </a:xfrm>
          <a:prstGeom prst="rect">
            <a:avLst/>
          </a:prstGeom>
          <a:noFill/>
        </p:spPr>
      </p:pic>
      <p:grpSp>
        <p:nvGrpSpPr>
          <p:cNvPr id="31" name="Grupa 30"/>
          <p:cNvGrpSpPr/>
          <p:nvPr/>
        </p:nvGrpSpPr>
        <p:grpSpPr>
          <a:xfrm>
            <a:off x="-393602" y="217881"/>
            <a:ext cx="3333567" cy="5801632"/>
            <a:chOff x="-393602" y="217881"/>
            <a:chExt cx="3333567" cy="5801632"/>
          </a:xfrm>
        </p:grpSpPr>
        <p:sp>
          <p:nvSpPr>
            <p:cNvPr id="17" name="Pravokutnik 16"/>
            <p:cNvSpPr/>
            <p:nvPr/>
          </p:nvSpPr>
          <p:spPr>
            <a:xfrm rot="21356057">
              <a:off x="-393602" y="1483009"/>
              <a:ext cx="1070078" cy="453650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a:off x="-372403" y="1052736"/>
              <a:ext cx="3312368" cy="4576819"/>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avokutnik 15"/>
            <p:cNvSpPr/>
            <p:nvPr/>
          </p:nvSpPr>
          <p:spPr>
            <a:xfrm rot="20238313">
              <a:off x="-116327" y="217881"/>
              <a:ext cx="1940799" cy="1716905"/>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Elipsa 17"/>
            <p:cNvSpPr/>
            <p:nvPr/>
          </p:nvSpPr>
          <p:spPr>
            <a:xfrm>
              <a:off x="1547664" y="2993913"/>
              <a:ext cx="216024" cy="147055"/>
            </a:xfrm>
            <a:prstGeom prst="ellipse">
              <a:avLst/>
            </a:prstGeom>
            <a:solidFill>
              <a:schemeClr val="bg1"/>
            </a:soli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0" name="Ravni poveznik 19"/>
            <p:cNvCxnSpPr/>
            <p:nvPr/>
          </p:nvCxnSpPr>
          <p:spPr>
            <a:xfrm>
              <a:off x="1295636" y="1196752"/>
              <a:ext cx="54006" cy="432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Pravokutnik 23"/>
          <p:cNvSpPr/>
          <p:nvPr/>
        </p:nvSpPr>
        <p:spPr>
          <a:xfrm>
            <a:off x="7038798" y="2007493"/>
            <a:ext cx="2088232" cy="19728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6" name="Ravni poveznik 25"/>
          <p:cNvCxnSpPr>
            <a:stCxn id="24" idx="0"/>
            <a:endCxn id="24" idx="2"/>
          </p:cNvCxnSpPr>
          <p:nvPr/>
        </p:nvCxnSpPr>
        <p:spPr>
          <a:xfrm>
            <a:off x="8082914" y="2007493"/>
            <a:ext cx="0" cy="197284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4" descr="C:\Users\Korisnik\AppData\Local\Microsoft\Windows\Temporary Internet Files\Content.IE5\DVLFSPUK\lined_paper_10_by_purpledragon42_stock-d58ljbk[1].png"/>
          <p:cNvPicPr>
            <a:picLocks noChangeAspect="1" noChangeArrowheads="1"/>
          </p:cNvPicPr>
          <p:nvPr/>
        </p:nvPicPr>
        <p:blipFill>
          <a:blip r:embed="rId4" cstate="print"/>
          <a:srcRect/>
          <a:stretch>
            <a:fillRect/>
          </a:stretch>
        </p:blipFill>
        <p:spPr bwMode="auto">
          <a:xfrm>
            <a:off x="4953050" y="188640"/>
            <a:ext cx="4190950" cy="6029343"/>
          </a:xfrm>
          <a:prstGeom prst="rect">
            <a:avLst/>
          </a:prstGeom>
          <a:noFill/>
        </p:spPr>
      </p:pic>
      <p:pic>
        <p:nvPicPr>
          <p:cNvPr id="5" name="Picture 3" descr="C:\Users\Korisnik\AppData\Local\Microsoft\Windows\Temporary Internet Files\Content.IE5\DVLFSPUK\istockphoto_4897714-england-soccer-boy-cartoon-character[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158" l="9690" r="89535"/>
                    </a14:imgEffect>
                  </a14:imgLayer>
                </a14:imgProps>
              </a:ext>
            </a:extLst>
          </a:blip>
          <a:srcRect/>
          <a:stretch>
            <a:fillRect/>
          </a:stretch>
        </p:blipFill>
        <p:spPr bwMode="auto">
          <a:xfrm>
            <a:off x="3491880" y="2924944"/>
            <a:ext cx="2138412" cy="3153620"/>
          </a:xfrm>
          <a:prstGeom prst="rect">
            <a:avLst/>
          </a:prstGeom>
          <a:noFill/>
        </p:spPr>
      </p:pic>
      <p:grpSp>
        <p:nvGrpSpPr>
          <p:cNvPr id="14" name="Grupa 13"/>
          <p:cNvGrpSpPr/>
          <p:nvPr/>
        </p:nvGrpSpPr>
        <p:grpSpPr>
          <a:xfrm>
            <a:off x="1835696" y="4221088"/>
            <a:ext cx="4104456" cy="2074149"/>
            <a:chOff x="2483768" y="3875131"/>
            <a:chExt cx="4104456" cy="2074149"/>
          </a:xfrm>
        </p:grpSpPr>
        <p:sp>
          <p:nvSpPr>
            <p:cNvPr id="11" name="Pravokutnik 10"/>
            <p:cNvSpPr/>
            <p:nvPr/>
          </p:nvSpPr>
          <p:spPr>
            <a:xfrm>
              <a:off x="2627784" y="4869160"/>
              <a:ext cx="144016"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2483768" y="4105711"/>
              <a:ext cx="3816424" cy="122413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4139952" y="4256314"/>
              <a:ext cx="870012" cy="801364"/>
            </a:xfrm>
            <a:prstGeom prst="rect">
              <a:avLst/>
            </a:prstGeom>
            <a:solidFill>
              <a:schemeClr val="bg1">
                <a:lumMod val="50000"/>
              </a:schemeClr>
            </a:solidFill>
            <a:ln>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rot="1319047">
              <a:off x="4452036" y="3875131"/>
              <a:ext cx="900100" cy="1072755"/>
            </a:xfrm>
            <a:prstGeom prst="rect">
              <a:avLst/>
            </a:prstGeom>
            <a:solidFill>
              <a:schemeClr val="bg1">
                <a:lumMod val="50000"/>
              </a:schemeClr>
            </a:solidFill>
            <a:ln>
              <a:solidFill>
                <a:schemeClr val="bg1">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p:cNvSpPr/>
            <p:nvPr/>
          </p:nvSpPr>
          <p:spPr>
            <a:xfrm>
              <a:off x="2771800" y="4869160"/>
              <a:ext cx="3816424"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22" name="TekstniOkvir 21"/>
          <p:cNvSpPr txBox="1"/>
          <p:nvPr/>
        </p:nvSpPr>
        <p:spPr>
          <a:xfrm>
            <a:off x="5436096" y="548680"/>
            <a:ext cx="3442096" cy="369332"/>
          </a:xfrm>
          <a:prstGeom prst="rect">
            <a:avLst/>
          </a:prstGeom>
          <a:noFill/>
        </p:spPr>
        <p:txBody>
          <a:bodyPr wrap="none" rtlCol="0">
            <a:spAutoFit/>
          </a:bodyPr>
          <a:lstStyle/>
          <a:p>
            <a:r>
              <a:rPr lang="hr-HR" dirty="0" smtClean="0"/>
              <a:t>DAVANJE PRIVATNIH INFORMACIJA</a:t>
            </a:r>
            <a:endParaRPr lang="de-DE" dirty="0"/>
          </a:p>
        </p:txBody>
      </p:sp>
      <p:sp>
        <p:nvSpPr>
          <p:cNvPr id="23" name="TekstniOkvir 22"/>
          <p:cNvSpPr txBox="1"/>
          <p:nvPr/>
        </p:nvSpPr>
        <p:spPr>
          <a:xfrm>
            <a:off x="5220072" y="948690"/>
            <a:ext cx="3779912" cy="3970318"/>
          </a:xfrm>
          <a:prstGeom prst="rect">
            <a:avLst/>
          </a:prstGeom>
          <a:noFill/>
        </p:spPr>
        <p:txBody>
          <a:bodyPr wrap="square" rtlCol="0">
            <a:spAutoFit/>
          </a:bodyPr>
          <a:lstStyle/>
          <a:p>
            <a:pPr>
              <a:buFont typeface="Arial" pitchFamily="34" charset="0"/>
              <a:buChar char="•"/>
            </a:pPr>
            <a:r>
              <a:rPr lang="vi-VN" dirty="0" smtClean="0"/>
              <a:t>Nikad nemojte nepoznatim ljudima putem Interneta ili mobitela davati podatke o sebi, svojoj obitelji i prijateljima, ne otkrivajte im svoje prezime ni adresu, nemojte reći u koju školu idete, jer ne možete znati kakve su im namjere. </a:t>
            </a:r>
            <a:endParaRPr lang="hr-HR" dirty="0" smtClean="0"/>
          </a:p>
          <a:p>
            <a:endParaRPr lang="hr-HR" dirty="0" smtClean="0"/>
          </a:p>
          <a:p>
            <a:pPr>
              <a:buFont typeface="Arial" pitchFamily="34" charset="0"/>
              <a:buChar char="•"/>
            </a:pPr>
            <a:r>
              <a:rPr lang="vi-VN" dirty="0" smtClean="0"/>
              <a:t>Važno je da im ne šaljete svoje fotografije, slike obitelji ili prijatelja jer se one mogu na razne načine zloupotrijebiti.</a:t>
            </a:r>
          </a:p>
          <a:p>
            <a:r>
              <a:rPr lang="vi-VN" dirty="0" smtClean="0"/>
              <a:t/>
            </a:r>
            <a:br>
              <a:rPr lang="vi-VN" dirty="0" smtClean="0"/>
            </a:br>
            <a:endParaRPr lang="de-DE" dirty="0"/>
          </a:p>
        </p:txBody>
      </p:sp>
      <p:sp>
        <p:nvSpPr>
          <p:cNvPr id="25" name="Pravokutnik 24">
            <a:hlinkClick r:id="rId7" action="ppaction://hlinksldjump"/>
          </p:cNvPr>
          <p:cNvSpPr/>
          <p:nvPr/>
        </p:nvSpPr>
        <p:spPr>
          <a:xfrm>
            <a:off x="7740352" y="5085184"/>
            <a:ext cx="792088" cy="21602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600" b="1" dirty="0" smtClean="0">
                <a:solidFill>
                  <a:schemeClr val="tx1"/>
                </a:solidFill>
                <a:latin typeface="Aharoni" pitchFamily="2" charset="-79"/>
                <a:cs typeface="Aharoni" pitchFamily="2" charset="-79"/>
              </a:rPr>
              <a:t>DALJE</a:t>
            </a:r>
            <a:endParaRPr lang="de-DE" sz="1600" b="1" dirty="0">
              <a:latin typeface="Aharoni" pitchFamily="2" charset="-79"/>
              <a:cs typeface="Aharoni" pitchFamily="2" charset="-79"/>
            </a:endParaRPr>
          </a:p>
        </p:txBody>
      </p:sp>
    </p:spTree>
    <p:extLst>
      <p:ext uri="{BB962C8B-B14F-4D97-AF65-F5344CB8AC3E}">
        <p14:creationId xmlns:p14="http://schemas.microsoft.com/office/powerpoint/2010/main" val="3342206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Korisnik\AppData\Local\Microsoft\Windows\Temporary Internet Files\Content.IE5\1PUY9FIG\school-girl[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031" b="92344" l="9792" r="89792"/>
                    </a14:imgEffect>
                  </a14:imgLayer>
                </a14:imgProps>
              </a:ext>
            </a:extLst>
          </a:blip>
          <a:srcRect r="114" b="6814"/>
          <a:stretch>
            <a:fillRect/>
          </a:stretch>
        </p:blipFill>
        <p:spPr bwMode="auto">
          <a:xfrm flipH="1">
            <a:off x="2391036" y="2679504"/>
            <a:ext cx="2664296" cy="3314114"/>
          </a:xfrm>
          <a:prstGeom prst="rect">
            <a:avLst/>
          </a:prstGeom>
          <a:noFill/>
        </p:spPr>
      </p:pic>
      <p:pic>
        <p:nvPicPr>
          <p:cNvPr id="11" name="Picture 3" descr="C:\Users\Korisnik\AppData\Local\Microsoft\Windows\Temporary Internet Files\Content.IE5\DVLFSPUK\istockphoto_4897714-england-soccer-boy-cartoon-character[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8158" l="9690" r="89535"/>
                    </a14:imgEffect>
                  </a14:imgLayer>
                </a14:imgProps>
              </a:ext>
            </a:extLst>
          </a:blip>
          <a:srcRect/>
          <a:stretch>
            <a:fillRect/>
          </a:stretch>
        </p:blipFill>
        <p:spPr bwMode="auto">
          <a:xfrm>
            <a:off x="3940758" y="2679504"/>
            <a:ext cx="2138412" cy="3153620"/>
          </a:xfrm>
          <a:prstGeom prst="rect">
            <a:avLst/>
          </a:prstGeom>
          <a:noFill/>
        </p:spPr>
      </p:pic>
      <p:grpSp>
        <p:nvGrpSpPr>
          <p:cNvPr id="4" name="Grupa 3"/>
          <p:cNvGrpSpPr/>
          <p:nvPr/>
        </p:nvGrpSpPr>
        <p:grpSpPr>
          <a:xfrm>
            <a:off x="2483768" y="3875131"/>
            <a:ext cx="4104456" cy="2074149"/>
            <a:chOff x="2483768" y="3875131"/>
            <a:chExt cx="4104456" cy="2074149"/>
          </a:xfrm>
        </p:grpSpPr>
        <p:sp>
          <p:nvSpPr>
            <p:cNvPr id="5" name="Pravokutnik 4"/>
            <p:cNvSpPr/>
            <p:nvPr/>
          </p:nvSpPr>
          <p:spPr>
            <a:xfrm>
              <a:off x="2627784" y="4869160"/>
              <a:ext cx="144016"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Pravokutnik 5"/>
            <p:cNvSpPr/>
            <p:nvPr/>
          </p:nvSpPr>
          <p:spPr>
            <a:xfrm>
              <a:off x="2483768" y="4105711"/>
              <a:ext cx="3816424" cy="122413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4139952" y="4256314"/>
              <a:ext cx="870012" cy="801364"/>
            </a:xfrm>
            <a:prstGeom prst="rect">
              <a:avLst/>
            </a:prstGeom>
            <a:solidFill>
              <a:schemeClr val="bg1">
                <a:lumMod val="50000"/>
              </a:schemeClr>
            </a:solidFill>
            <a:ln>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rot="1319047">
              <a:off x="4452036" y="3875131"/>
              <a:ext cx="900100" cy="1072755"/>
            </a:xfrm>
            <a:prstGeom prst="rect">
              <a:avLst/>
            </a:prstGeom>
            <a:solidFill>
              <a:schemeClr val="bg1">
                <a:lumMod val="50000"/>
              </a:schemeClr>
            </a:solidFill>
            <a:ln>
              <a:solidFill>
                <a:schemeClr val="bg1">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2771800" y="4869160"/>
              <a:ext cx="3816424"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12" name="Grupa 11"/>
          <p:cNvGrpSpPr/>
          <p:nvPr/>
        </p:nvGrpSpPr>
        <p:grpSpPr>
          <a:xfrm>
            <a:off x="-393602" y="217881"/>
            <a:ext cx="3333567" cy="5801632"/>
            <a:chOff x="-393602" y="217881"/>
            <a:chExt cx="3333567" cy="5801632"/>
          </a:xfrm>
        </p:grpSpPr>
        <p:sp>
          <p:nvSpPr>
            <p:cNvPr id="13" name="Pravokutnik 12"/>
            <p:cNvSpPr/>
            <p:nvPr/>
          </p:nvSpPr>
          <p:spPr>
            <a:xfrm rot="21356057">
              <a:off x="-393602" y="1483009"/>
              <a:ext cx="1070078" cy="453650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Pravokutnik 13"/>
            <p:cNvSpPr/>
            <p:nvPr/>
          </p:nvSpPr>
          <p:spPr>
            <a:xfrm>
              <a:off x="-372403" y="1052736"/>
              <a:ext cx="3312368" cy="4576819"/>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rot="20238313">
              <a:off x="-116327" y="217881"/>
              <a:ext cx="1940799" cy="1716905"/>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Elipsa 15"/>
            <p:cNvSpPr/>
            <p:nvPr/>
          </p:nvSpPr>
          <p:spPr>
            <a:xfrm>
              <a:off x="1547664" y="2993913"/>
              <a:ext cx="216024" cy="147055"/>
            </a:xfrm>
            <a:prstGeom prst="ellipse">
              <a:avLst/>
            </a:prstGeom>
            <a:solidFill>
              <a:schemeClr val="bg1"/>
            </a:soli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7" name="Ravni poveznik 16"/>
            <p:cNvCxnSpPr/>
            <p:nvPr/>
          </p:nvCxnSpPr>
          <p:spPr>
            <a:xfrm>
              <a:off x="1295636" y="1196752"/>
              <a:ext cx="54006" cy="432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ravokutnik 17"/>
          <p:cNvSpPr/>
          <p:nvPr/>
        </p:nvSpPr>
        <p:spPr>
          <a:xfrm>
            <a:off x="7038798" y="2007493"/>
            <a:ext cx="2088232" cy="19728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 name="Slika 19" descr="Speech_balloon.svg.png"/>
          <p:cNvPicPr>
            <a:picLocks noChangeAspect="1"/>
          </p:cNvPicPr>
          <p:nvPr/>
        </p:nvPicPr>
        <p:blipFill>
          <a:blip r:embed="rId6" cstate="print"/>
          <a:stretch>
            <a:fillRect/>
          </a:stretch>
        </p:blipFill>
        <p:spPr>
          <a:xfrm>
            <a:off x="5364088" y="448451"/>
            <a:ext cx="3558042" cy="2880320"/>
          </a:xfrm>
          <a:prstGeom prst="rect">
            <a:avLst/>
          </a:prstGeom>
        </p:spPr>
      </p:pic>
      <p:sp>
        <p:nvSpPr>
          <p:cNvPr id="21" name="TekstniOkvir 20"/>
          <p:cNvSpPr txBox="1"/>
          <p:nvPr/>
        </p:nvSpPr>
        <p:spPr>
          <a:xfrm>
            <a:off x="6084168" y="980728"/>
            <a:ext cx="2237246" cy="1354217"/>
          </a:xfrm>
          <a:prstGeom prst="rect">
            <a:avLst/>
          </a:prstGeom>
          <a:noFill/>
        </p:spPr>
        <p:txBody>
          <a:bodyPr wrap="square" rtlCol="0">
            <a:spAutoFit/>
          </a:bodyPr>
          <a:lstStyle/>
          <a:p>
            <a:r>
              <a:rPr lang="hr-HR" sz="1600" b="1" dirty="0" smtClean="0"/>
              <a:t>Marko</a:t>
            </a:r>
            <a:r>
              <a:rPr lang="hr-HR" sz="1600" dirty="0" smtClean="0"/>
              <a:t>:</a:t>
            </a:r>
            <a:r>
              <a:rPr lang="hr-HR" sz="1600" dirty="0" smtClean="0">
                <a:solidFill>
                  <a:schemeClr val="tx2"/>
                </a:solidFill>
              </a:rPr>
              <a:t>Ana, ja bih trebao večeras na računalu nešto provjerit na </a:t>
            </a:r>
            <a:r>
              <a:rPr lang="hr-HR" sz="1600" dirty="0" err="1" smtClean="0">
                <a:solidFill>
                  <a:schemeClr val="tx2"/>
                </a:solidFill>
              </a:rPr>
              <a:t>facebook</a:t>
            </a:r>
            <a:r>
              <a:rPr lang="hr-HR" sz="1600" dirty="0" smtClean="0">
                <a:solidFill>
                  <a:schemeClr val="tx2"/>
                </a:solidFill>
              </a:rPr>
              <a:t>-u, pa bi mi trebala tvoja lozinka</a:t>
            </a:r>
            <a:r>
              <a:rPr lang="hr-HR" dirty="0" smtClean="0">
                <a:solidFill>
                  <a:schemeClr val="tx2"/>
                </a:solidFill>
              </a:rPr>
              <a:t>.</a:t>
            </a:r>
            <a:endParaRPr lang="hr-HR" dirty="0">
              <a:solidFill>
                <a:schemeClr val="tx2"/>
              </a:solidFill>
            </a:endParaRPr>
          </a:p>
        </p:txBody>
      </p:sp>
      <p:sp>
        <p:nvSpPr>
          <p:cNvPr id="30" name="Pravokutnik 29">
            <a:hlinkClick r:id="rId7" action="ppaction://hlinksldjump"/>
          </p:cNvPr>
          <p:cNvSpPr/>
          <p:nvPr/>
        </p:nvSpPr>
        <p:spPr>
          <a:xfrm>
            <a:off x="6948264" y="2348880"/>
            <a:ext cx="792088" cy="21602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600" b="1" dirty="0" smtClean="0">
                <a:solidFill>
                  <a:schemeClr val="tx1"/>
                </a:solidFill>
                <a:latin typeface="Aharoni" pitchFamily="2" charset="-79"/>
                <a:cs typeface="Aharoni" pitchFamily="2" charset="-79"/>
              </a:rPr>
              <a:t>DALJE</a:t>
            </a:r>
            <a:endParaRPr lang="de-DE" sz="1600" b="1" dirty="0">
              <a:latin typeface="Aharoni" pitchFamily="2" charset="-79"/>
              <a:cs typeface="Aharoni" pitchFamily="2" charset="-79"/>
            </a:endParaRPr>
          </a:p>
        </p:txBody>
      </p:sp>
    </p:spTree>
    <p:extLst>
      <p:ext uri="{BB962C8B-B14F-4D97-AF65-F5344CB8AC3E}">
        <p14:creationId xmlns:p14="http://schemas.microsoft.com/office/powerpoint/2010/main" val="21473818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Korisnik\AppData\Local\Microsoft\Windows\Temporary Internet Files\Content.IE5\1PUY9FIG\school-girl[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031" b="92344" l="9792" r="89792"/>
                    </a14:imgEffect>
                  </a14:imgLayer>
                </a14:imgProps>
              </a:ext>
            </a:extLst>
          </a:blip>
          <a:srcRect r="114" b="6814"/>
          <a:stretch>
            <a:fillRect/>
          </a:stretch>
        </p:blipFill>
        <p:spPr bwMode="auto">
          <a:xfrm flipH="1">
            <a:off x="2391036" y="2679504"/>
            <a:ext cx="2664296" cy="3314114"/>
          </a:xfrm>
          <a:prstGeom prst="rect">
            <a:avLst/>
          </a:prstGeom>
          <a:noFill/>
        </p:spPr>
      </p:pic>
      <p:pic>
        <p:nvPicPr>
          <p:cNvPr id="11" name="Picture 3" descr="C:\Users\Korisnik\AppData\Local\Microsoft\Windows\Temporary Internet Files\Content.IE5\DVLFSPUK\istockphoto_4897714-england-soccer-boy-cartoon-character[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8158" l="9690" r="89535"/>
                    </a14:imgEffect>
                  </a14:imgLayer>
                </a14:imgProps>
              </a:ext>
            </a:extLst>
          </a:blip>
          <a:srcRect/>
          <a:stretch>
            <a:fillRect/>
          </a:stretch>
        </p:blipFill>
        <p:spPr bwMode="auto">
          <a:xfrm>
            <a:off x="3940758" y="2679504"/>
            <a:ext cx="2138412" cy="3153620"/>
          </a:xfrm>
          <a:prstGeom prst="rect">
            <a:avLst/>
          </a:prstGeom>
          <a:noFill/>
        </p:spPr>
      </p:pic>
      <p:grpSp>
        <p:nvGrpSpPr>
          <p:cNvPr id="4" name="Grupa 3"/>
          <p:cNvGrpSpPr/>
          <p:nvPr/>
        </p:nvGrpSpPr>
        <p:grpSpPr>
          <a:xfrm>
            <a:off x="2483768" y="3875131"/>
            <a:ext cx="4104456" cy="2074149"/>
            <a:chOff x="2483768" y="3875131"/>
            <a:chExt cx="4104456" cy="2074149"/>
          </a:xfrm>
        </p:grpSpPr>
        <p:sp>
          <p:nvSpPr>
            <p:cNvPr id="5" name="Pravokutnik 4"/>
            <p:cNvSpPr/>
            <p:nvPr/>
          </p:nvSpPr>
          <p:spPr>
            <a:xfrm>
              <a:off x="2627784" y="4869160"/>
              <a:ext cx="144016"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Pravokutnik 5"/>
            <p:cNvSpPr/>
            <p:nvPr/>
          </p:nvSpPr>
          <p:spPr>
            <a:xfrm>
              <a:off x="2483768" y="4105711"/>
              <a:ext cx="3816424" cy="122413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4139952" y="4256314"/>
              <a:ext cx="870012" cy="801364"/>
            </a:xfrm>
            <a:prstGeom prst="rect">
              <a:avLst/>
            </a:prstGeom>
            <a:solidFill>
              <a:schemeClr val="bg1">
                <a:lumMod val="50000"/>
              </a:schemeClr>
            </a:solidFill>
            <a:ln>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rot="1319047">
              <a:off x="4452036" y="3875131"/>
              <a:ext cx="900100" cy="1072755"/>
            </a:xfrm>
            <a:prstGeom prst="rect">
              <a:avLst/>
            </a:prstGeom>
            <a:solidFill>
              <a:schemeClr val="bg1">
                <a:lumMod val="50000"/>
              </a:schemeClr>
            </a:solidFill>
            <a:ln>
              <a:solidFill>
                <a:schemeClr val="bg1">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2771800" y="4869160"/>
              <a:ext cx="3816424"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12" name="Grupa 11"/>
          <p:cNvGrpSpPr/>
          <p:nvPr/>
        </p:nvGrpSpPr>
        <p:grpSpPr>
          <a:xfrm>
            <a:off x="-393602" y="217881"/>
            <a:ext cx="3333567" cy="5801632"/>
            <a:chOff x="-393602" y="217881"/>
            <a:chExt cx="3333567" cy="5801632"/>
          </a:xfrm>
        </p:grpSpPr>
        <p:sp>
          <p:nvSpPr>
            <p:cNvPr id="13" name="Pravokutnik 12"/>
            <p:cNvSpPr/>
            <p:nvPr/>
          </p:nvSpPr>
          <p:spPr>
            <a:xfrm rot="21356057">
              <a:off x="-393602" y="1483009"/>
              <a:ext cx="1070078" cy="453650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Pravokutnik 13"/>
            <p:cNvSpPr/>
            <p:nvPr/>
          </p:nvSpPr>
          <p:spPr>
            <a:xfrm>
              <a:off x="-372403" y="1052736"/>
              <a:ext cx="3312368" cy="4576819"/>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rot="20238313">
              <a:off x="-116327" y="217881"/>
              <a:ext cx="1940799" cy="1716905"/>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Elipsa 15"/>
            <p:cNvSpPr/>
            <p:nvPr/>
          </p:nvSpPr>
          <p:spPr>
            <a:xfrm>
              <a:off x="1547664" y="2993913"/>
              <a:ext cx="216024" cy="147055"/>
            </a:xfrm>
            <a:prstGeom prst="ellipse">
              <a:avLst/>
            </a:prstGeom>
            <a:solidFill>
              <a:schemeClr val="bg1"/>
            </a:soli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7" name="Ravni poveznik 16"/>
            <p:cNvCxnSpPr/>
            <p:nvPr/>
          </p:nvCxnSpPr>
          <p:spPr>
            <a:xfrm>
              <a:off x="1295636" y="1196752"/>
              <a:ext cx="54006" cy="432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ravokutnik 17"/>
          <p:cNvSpPr/>
          <p:nvPr/>
        </p:nvSpPr>
        <p:spPr>
          <a:xfrm>
            <a:off x="7038798" y="2007493"/>
            <a:ext cx="2088232" cy="19728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2" name="Slika 21" descr="Speech_balloon.svg.png"/>
          <p:cNvPicPr>
            <a:picLocks noChangeAspect="1"/>
          </p:cNvPicPr>
          <p:nvPr/>
        </p:nvPicPr>
        <p:blipFill>
          <a:blip r:embed="rId6" cstate="print"/>
          <a:stretch>
            <a:fillRect/>
          </a:stretch>
        </p:blipFill>
        <p:spPr>
          <a:xfrm flipH="1">
            <a:off x="539552" y="307543"/>
            <a:ext cx="3140048" cy="2686369"/>
          </a:xfrm>
          <a:prstGeom prst="rect">
            <a:avLst/>
          </a:prstGeom>
        </p:spPr>
      </p:pic>
      <p:sp>
        <p:nvSpPr>
          <p:cNvPr id="23" name="TekstniOkvir 22"/>
          <p:cNvSpPr txBox="1"/>
          <p:nvPr/>
        </p:nvSpPr>
        <p:spPr>
          <a:xfrm>
            <a:off x="1043608" y="836712"/>
            <a:ext cx="2085893" cy="923330"/>
          </a:xfrm>
          <a:prstGeom prst="rect">
            <a:avLst/>
          </a:prstGeom>
          <a:noFill/>
        </p:spPr>
        <p:txBody>
          <a:bodyPr wrap="square" rtlCol="0">
            <a:spAutoFit/>
          </a:bodyPr>
          <a:lstStyle/>
          <a:p>
            <a:pPr algn="ctr"/>
            <a:r>
              <a:rPr lang="hr-HR" b="1" dirty="0" smtClean="0"/>
              <a:t>Ana</a:t>
            </a:r>
            <a:r>
              <a:rPr lang="hr-HR" dirty="0" smtClean="0">
                <a:solidFill>
                  <a:srgbClr val="FF0000"/>
                </a:solidFill>
              </a:rPr>
              <a:t>: pa zašto ako možeš pogledati i na svojem </a:t>
            </a:r>
            <a:r>
              <a:rPr lang="hr-HR" dirty="0" err="1" smtClean="0">
                <a:solidFill>
                  <a:srgbClr val="FF0000"/>
                </a:solidFill>
              </a:rPr>
              <a:t>facebook</a:t>
            </a:r>
            <a:r>
              <a:rPr lang="hr-HR" dirty="0" smtClean="0">
                <a:solidFill>
                  <a:srgbClr val="FF0000"/>
                </a:solidFill>
              </a:rPr>
              <a:t>-u</a:t>
            </a:r>
            <a:endParaRPr lang="hr-HR" dirty="0">
              <a:solidFill>
                <a:srgbClr val="FF0000"/>
              </a:solidFill>
            </a:endParaRPr>
          </a:p>
        </p:txBody>
      </p:sp>
      <p:sp>
        <p:nvSpPr>
          <p:cNvPr id="19" name="Pravokutnik 18"/>
          <p:cNvSpPr/>
          <p:nvPr/>
        </p:nvSpPr>
        <p:spPr>
          <a:xfrm>
            <a:off x="1824264" y="1808544"/>
            <a:ext cx="864096" cy="39789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solidFill>
                  <a:schemeClr val="tx1"/>
                </a:solidFill>
                <a:latin typeface="Aharoni" pitchFamily="2" charset="-79"/>
                <a:cs typeface="Aharoni" pitchFamily="2" charset="-79"/>
                <a:hlinkClick r:id="rId7" action="ppaction://hlinksldjump"/>
              </a:rPr>
              <a:t>DALJE</a:t>
            </a:r>
            <a:endParaRPr lang="de-DE" sz="1600" b="1" dirty="0">
              <a:latin typeface="Aharoni" pitchFamily="2" charset="-79"/>
              <a:cs typeface="Aharoni" pitchFamily="2" charset="-79"/>
            </a:endParaRPr>
          </a:p>
        </p:txBody>
      </p:sp>
    </p:spTree>
    <p:extLst>
      <p:ext uri="{BB962C8B-B14F-4D97-AF65-F5344CB8AC3E}">
        <p14:creationId xmlns:p14="http://schemas.microsoft.com/office/powerpoint/2010/main" val="21473818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fontScale="92500"/>
          </a:bodyPr>
          <a:lstStyle/>
          <a:p>
            <a:r>
              <a:rPr lang="hr-HR" dirty="0" smtClean="0"/>
              <a:t>Svako pitanje sadrži jedan događaj s problemskom situacijom iz područja sigurnosti djece i mladih.</a:t>
            </a:r>
          </a:p>
          <a:p>
            <a:r>
              <a:rPr lang="hr-HR" dirty="0" smtClean="0"/>
              <a:t>Kroz pričom prolazite klikom na</a:t>
            </a:r>
          </a:p>
          <a:p>
            <a:r>
              <a:rPr lang="hr-HR" dirty="0" smtClean="0"/>
              <a:t>Nakon događaja dolazi pitanje na koje odgovarate klikom na točan odgovor.</a:t>
            </a:r>
          </a:p>
          <a:p>
            <a:r>
              <a:rPr lang="hr-HR" dirty="0" smtClean="0"/>
              <a:t>Za vrijeme igre zapisujte dobivene bodove, a na kraju zbrojite bodove, provjerite svoje znanje  i naučite nešto novo o sigurnosti na internetu.</a:t>
            </a:r>
            <a:endParaRPr lang="de-DE" dirty="0"/>
          </a:p>
        </p:txBody>
      </p:sp>
      <p:sp>
        <p:nvSpPr>
          <p:cNvPr id="4" name="Pravokutnik 3"/>
          <p:cNvSpPr/>
          <p:nvPr/>
        </p:nvSpPr>
        <p:spPr>
          <a:xfrm>
            <a:off x="5796136" y="3212976"/>
            <a:ext cx="1080120" cy="3600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smtClean="0">
                <a:solidFill>
                  <a:schemeClr val="tx1"/>
                </a:solidFill>
                <a:latin typeface="Aharoni" pitchFamily="2" charset="-79"/>
                <a:cs typeface="Aharoni" pitchFamily="2" charset="-79"/>
              </a:rPr>
              <a:t>DALJE</a:t>
            </a:r>
            <a:endParaRPr lang="de-DE" b="1" dirty="0">
              <a:latin typeface="Aharoni" pitchFamily="2" charset="-79"/>
              <a:cs typeface="Aharoni" pitchFamily="2" charset="-79"/>
            </a:endParaRPr>
          </a:p>
        </p:txBody>
      </p:sp>
      <p:sp>
        <p:nvSpPr>
          <p:cNvPr id="5" name="Pravokutnik 4"/>
          <p:cNvSpPr/>
          <p:nvPr/>
        </p:nvSpPr>
        <p:spPr>
          <a:xfrm>
            <a:off x="3275856" y="260648"/>
            <a:ext cx="2556792" cy="100811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hr-HR" sz="5400" b="1" dirty="0" smtClean="0">
                <a:solidFill>
                  <a:schemeClr val="tx1"/>
                </a:solidFill>
                <a:latin typeface="Comic Sans MS" pitchFamily="66" charset="0"/>
                <a:cs typeface="Aharoni" pitchFamily="2" charset="-79"/>
              </a:rPr>
              <a:t>UPUTE</a:t>
            </a:r>
            <a:endParaRPr lang="de-DE" sz="5400" b="1" dirty="0">
              <a:latin typeface="Comic Sans MS" pitchFamily="66" charset="0"/>
              <a:cs typeface="Aharoni" pitchFamily="2" charset="-79"/>
            </a:endParaRPr>
          </a:p>
        </p:txBody>
      </p:sp>
      <p:sp>
        <p:nvSpPr>
          <p:cNvPr id="7" name="Pravokutnik 6"/>
          <p:cNvSpPr/>
          <p:nvPr/>
        </p:nvSpPr>
        <p:spPr>
          <a:xfrm>
            <a:off x="7452320" y="6165304"/>
            <a:ext cx="1393076"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hr-HR" sz="2000" b="1" dirty="0" smtClean="0">
                <a:latin typeface="Comic Sans MS" pitchFamily="66" charset="0"/>
                <a:cs typeface="Aharoni" pitchFamily="2" charset="-79"/>
                <a:hlinkClick r:id="rId2" action="ppaction://hlinksldjump"/>
              </a:rPr>
              <a:t>POČETAK</a:t>
            </a:r>
            <a:endParaRPr lang="de-DE" b="1" dirty="0">
              <a:latin typeface="Comic Sans MS" pitchFamily="66" charset="0"/>
              <a:cs typeface="Aharoni" pitchFamily="2" charset="-79"/>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10" name="Picture 5" descr="C:\Users\Korisnik\AppData\Local\Microsoft\Windows\Temporary Internet Files\Content.IE5\1PUY9FIG\school-girl[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031" b="92344" l="9792" r="89792"/>
                    </a14:imgEffect>
                  </a14:imgLayer>
                </a14:imgProps>
              </a:ext>
            </a:extLst>
          </a:blip>
          <a:srcRect r="114" b="6814"/>
          <a:stretch>
            <a:fillRect/>
          </a:stretch>
        </p:blipFill>
        <p:spPr bwMode="auto">
          <a:xfrm flipH="1">
            <a:off x="2259369" y="2754451"/>
            <a:ext cx="2664296" cy="3314114"/>
          </a:xfrm>
          <a:prstGeom prst="rect">
            <a:avLst/>
          </a:prstGeom>
          <a:noFill/>
        </p:spPr>
      </p:pic>
      <p:pic>
        <p:nvPicPr>
          <p:cNvPr id="11" name="Picture 3" descr="C:\Users\Korisnik\AppData\Local\Microsoft\Windows\Temporary Internet Files\Content.IE5\DVLFSPUK\istockphoto_4897714-england-soccer-boy-cartoon-character[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8158" l="9690" r="89535"/>
                    </a14:imgEffect>
                  </a14:imgLayer>
                </a14:imgProps>
              </a:ext>
            </a:extLst>
          </a:blip>
          <a:srcRect/>
          <a:stretch>
            <a:fillRect/>
          </a:stretch>
        </p:blipFill>
        <p:spPr bwMode="auto">
          <a:xfrm>
            <a:off x="3986126" y="2679504"/>
            <a:ext cx="2138412" cy="3153620"/>
          </a:xfrm>
          <a:prstGeom prst="rect">
            <a:avLst/>
          </a:prstGeom>
          <a:noFill/>
        </p:spPr>
      </p:pic>
      <p:grpSp>
        <p:nvGrpSpPr>
          <p:cNvPr id="4" name="Grupa 3"/>
          <p:cNvGrpSpPr/>
          <p:nvPr/>
        </p:nvGrpSpPr>
        <p:grpSpPr>
          <a:xfrm>
            <a:off x="2483768" y="3875131"/>
            <a:ext cx="4104456" cy="2074149"/>
            <a:chOff x="2483768" y="3875131"/>
            <a:chExt cx="4104456" cy="2074149"/>
          </a:xfrm>
        </p:grpSpPr>
        <p:sp>
          <p:nvSpPr>
            <p:cNvPr id="5" name="Pravokutnik 4"/>
            <p:cNvSpPr/>
            <p:nvPr/>
          </p:nvSpPr>
          <p:spPr>
            <a:xfrm>
              <a:off x="2627784" y="4869160"/>
              <a:ext cx="144016"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Pravokutnik 5"/>
            <p:cNvSpPr/>
            <p:nvPr/>
          </p:nvSpPr>
          <p:spPr>
            <a:xfrm>
              <a:off x="2483768" y="4105711"/>
              <a:ext cx="3816424" cy="122413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4139952" y="4256314"/>
              <a:ext cx="870012" cy="801364"/>
            </a:xfrm>
            <a:prstGeom prst="rect">
              <a:avLst/>
            </a:prstGeom>
            <a:solidFill>
              <a:schemeClr val="bg1">
                <a:lumMod val="50000"/>
              </a:schemeClr>
            </a:solidFill>
            <a:ln>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rot="1319047">
              <a:off x="4452036" y="3875131"/>
              <a:ext cx="900100" cy="1072755"/>
            </a:xfrm>
            <a:prstGeom prst="rect">
              <a:avLst/>
            </a:prstGeom>
            <a:solidFill>
              <a:schemeClr val="bg1">
                <a:lumMod val="50000"/>
              </a:schemeClr>
            </a:solidFill>
            <a:ln>
              <a:solidFill>
                <a:schemeClr val="bg1">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2771800" y="4869160"/>
              <a:ext cx="3816424"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12" name="Grupa 11"/>
          <p:cNvGrpSpPr/>
          <p:nvPr/>
        </p:nvGrpSpPr>
        <p:grpSpPr>
          <a:xfrm>
            <a:off x="-393602" y="217881"/>
            <a:ext cx="3333567" cy="5801632"/>
            <a:chOff x="-393602" y="217881"/>
            <a:chExt cx="3333567" cy="5801632"/>
          </a:xfrm>
        </p:grpSpPr>
        <p:sp>
          <p:nvSpPr>
            <p:cNvPr id="13" name="Pravokutnik 12"/>
            <p:cNvSpPr/>
            <p:nvPr/>
          </p:nvSpPr>
          <p:spPr>
            <a:xfrm rot="21356057">
              <a:off x="-393602" y="1483009"/>
              <a:ext cx="1070078" cy="453650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Pravokutnik 13"/>
            <p:cNvSpPr/>
            <p:nvPr/>
          </p:nvSpPr>
          <p:spPr>
            <a:xfrm>
              <a:off x="-372403" y="1052736"/>
              <a:ext cx="3312368" cy="4576819"/>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rot="20238313">
              <a:off x="-116327" y="217881"/>
              <a:ext cx="1940799" cy="1716905"/>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Elipsa 15"/>
            <p:cNvSpPr/>
            <p:nvPr/>
          </p:nvSpPr>
          <p:spPr>
            <a:xfrm>
              <a:off x="1547664" y="2993913"/>
              <a:ext cx="216024" cy="147055"/>
            </a:xfrm>
            <a:prstGeom prst="ellipse">
              <a:avLst/>
            </a:prstGeom>
            <a:solidFill>
              <a:schemeClr val="bg1"/>
            </a:soli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7" name="Ravni poveznik 16"/>
            <p:cNvCxnSpPr/>
            <p:nvPr/>
          </p:nvCxnSpPr>
          <p:spPr>
            <a:xfrm>
              <a:off x="1295636" y="1196752"/>
              <a:ext cx="54006" cy="432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ravokutnik 17"/>
          <p:cNvSpPr/>
          <p:nvPr/>
        </p:nvSpPr>
        <p:spPr>
          <a:xfrm>
            <a:off x="7038798" y="2007493"/>
            <a:ext cx="2088232" cy="19728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4" name="Oblak 23"/>
          <p:cNvSpPr/>
          <p:nvPr/>
        </p:nvSpPr>
        <p:spPr>
          <a:xfrm>
            <a:off x="5652120" y="1196752"/>
            <a:ext cx="3491880" cy="3240360"/>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endParaRPr>
          </a:p>
        </p:txBody>
      </p:sp>
      <p:sp>
        <p:nvSpPr>
          <p:cNvPr id="19" name="TekstniOkvir 18"/>
          <p:cNvSpPr txBox="1"/>
          <p:nvPr/>
        </p:nvSpPr>
        <p:spPr>
          <a:xfrm>
            <a:off x="5364088" y="1450782"/>
            <a:ext cx="576064" cy="369332"/>
          </a:xfrm>
          <a:prstGeom prst="rect">
            <a:avLst/>
          </a:prstGeom>
          <a:noFill/>
        </p:spPr>
        <p:txBody>
          <a:bodyPr wrap="square" rtlCol="0">
            <a:spAutoFit/>
          </a:bodyPr>
          <a:lstStyle/>
          <a:p>
            <a:endParaRPr lang="hr-HR" dirty="0"/>
          </a:p>
        </p:txBody>
      </p:sp>
      <p:sp>
        <p:nvSpPr>
          <p:cNvPr id="25" name="TekstniOkvir 24"/>
          <p:cNvSpPr txBox="1"/>
          <p:nvPr/>
        </p:nvSpPr>
        <p:spPr>
          <a:xfrm>
            <a:off x="6084168" y="1628801"/>
            <a:ext cx="2537758" cy="2554545"/>
          </a:xfrm>
          <a:prstGeom prst="rect">
            <a:avLst/>
          </a:prstGeom>
          <a:noFill/>
        </p:spPr>
        <p:txBody>
          <a:bodyPr wrap="square" rtlCol="0">
            <a:spAutoFit/>
          </a:bodyPr>
          <a:lstStyle/>
          <a:p>
            <a:r>
              <a:rPr lang="hr-HR" sz="1600" dirty="0" smtClean="0"/>
              <a:t>Što bi ste vi učinili na Aninom mjestu?</a:t>
            </a:r>
          </a:p>
          <a:p>
            <a:pPr marL="342900" indent="-342900">
              <a:buAutoNum type="alphaLcParenR"/>
            </a:pPr>
            <a:r>
              <a:rPr lang="hr-HR" sz="1600" dirty="0" smtClean="0">
                <a:hlinkClick r:id="rId6" action="ppaction://hlinksldjump"/>
              </a:rPr>
              <a:t>Ne bih mu dala svoju lozinku.</a:t>
            </a:r>
            <a:endParaRPr lang="hr-HR" sz="1600" dirty="0" smtClean="0"/>
          </a:p>
          <a:p>
            <a:pPr marL="342900" indent="-342900">
              <a:buAutoNum type="alphaLcParenR"/>
            </a:pPr>
            <a:r>
              <a:rPr lang="hr-HR" sz="1600" dirty="0" smtClean="0">
                <a:hlinkClick r:id="rId7" action="ppaction://hlinksldjump"/>
              </a:rPr>
              <a:t>Dala bih mu svoju lozinku, ipak mi je prijatelj.</a:t>
            </a:r>
            <a:endParaRPr lang="hr-HR" sz="1600" dirty="0" smtClean="0"/>
          </a:p>
          <a:p>
            <a:pPr marL="342900" indent="-342900">
              <a:buAutoNum type="alphaLcParenR"/>
            </a:pPr>
            <a:r>
              <a:rPr lang="hr-HR" sz="1600" dirty="0" smtClean="0">
                <a:hlinkClick r:id="rId8" action="ppaction://hlinksldjump"/>
              </a:rPr>
              <a:t>Dala bih mu  lozinku, ali da ne koristi moj profil u druge svrhe.</a:t>
            </a:r>
            <a:endParaRPr lang="hr-HR" sz="1600" dirty="0"/>
          </a:p>
        </p:txBody>
      </p:sp>
    </p:spTree>
    <p:extLst>
      <p:ext uri="{BB962C8B-B14F-4D97-AF65-F5344CB8AC3E}">
        <p14:creationId xmlns:p14="http://schemas.microsoft.com/office/powerpoint/2010/main" val="17095180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orisnik\AppData\Local\Microsoft\Windows\Temporary Internet Files\Content.IE5\1PUY9FIG\daisies-on-red-background-871294684498es8[1].jpg"/>
          <p:cNvPicPr>
            <a:picLocks noChangeAspect="1" noChangeArrowheads="1"/>
          </p:cNvPicPr>
          <p:nvPr/>
        </p:nvPicPr>
        <p:blipFill>
          <a:blip r:embed="rId2" cstate="print"/>
          <a:srcRect l="26045" b="-6536"/>
          <a:stretch>
            <a:fillRect/>
          </a:stretch>
        </p:blipFill>
        <p:spPr bwMode="auto">
          <a:xfrm flipH="1">
            <a:off x="0" y="-171400"/>
            <a:ext cx="9144000" cy="7488832"/>
          </a:xfrm>
          <a:prstGeom prst="rect">
            <a:avLst/>
          </a:prstGeom>
          <a:noFill/>
        </p:spPr>
      </p:pic>
      <p:sp>
        <p:nvSpPr>
          <p:cNvPr id="2" name="Naslov 1"/>
          <p:cNvSpPr>
            <a:spLocks noGrp="1"/>
          </p:cNvSpPr>
          <p:nvPr>
            <p:ph type="title"/>
          </p:nvPr>
        </p:nvSpPr>
        <p:spPr>
          <a:xfrm>
            <a:off x="251520" y="692696"/>
            <a:ext cx="8676456" cy="2232248"/>
          </a:xfrm>
        </p:spPr>
        <p:txBody>
          <a:bodyPr>
            <a:normAutofit fontScale="90000"/>
          </a:bodyPr>
          <a:lstStyle/>
          <a:p>
            <a: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TVOJ ODGOVOR </a:t>
            </a:r>
            <a:b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NIJE TOČAN!</a:t>
            </a:r>
            <a:r>
              <a:rPr lang="hr-H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hr-H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de-DE" dirty="0"/>
          </a:p>
        </p:txBody>
      </p:sp>
      <p:sp>
        <p:nvSpPr>
          <p:cNvPr id="7" name="TekstniOkvir 6"/>
          <p:cNvSpPr txBox="1"/>
          <p:nvPr/>
        </p:nvSpPr>
        <p:spPr>
          <a:xfrm>
            <a:off x="3419872" y="2852936"/>
            <a:ext cx="184731" cy="369332"/>
          </a:xfrm>
          <a:prstGeom prst="rect">
            <a:avLst/>
          </a:prstGeom>
          <a:noFill/>
        </p:spPr>
        <p:txBody>
          <a:bodyPr wrap="none" rtlCol="0">
            <a:spAutoFit/>
          </a:bodyPr>
          <a:lstStyle/>
          <a:p>
            <a:endParaRPr lang="de-DE" dirty="0"/>
          </a:p>
        </p:txBody>
      </p:sp>
      <p:sp>
        <p:nvSpPr>
          <p:cNvPr id="8" name="TekstniOkvir 7"/>
          <p:cNvSpPr txBox="1"/>
          <p:nvPr/>
        </p:nvSpPr>
        <p:spPr>
          <a:xfrm>
            <a:off x="3203848" y="2564904"/>
            <a:ext cx="2836674" cy="923330"/>
          </a:xfrm>
          <a:prstGeom prst="rect">
            <a:avLst/>
          </a:prstGeom>
          <a:noFill/>
        </p:spPr>
        <p:txBody>
          <a:bodyPr wrap="none" rtlCol="0">
            <a:spAutoFit/>
          </a:bodyPr>
          <a:lstStyle/>
          <a:p>
            <a:pPr algn="ctr"/>
            <a:r>
              <a:rPr lang="hr-HR" sz="5400" b="1" dirty="0" smtClean="0">
                <a:effectLst>
                  <a:outerShdw blurRad="38100" dist="38100" dir="2700000" algn="tl">
                    <a:srgbClr val="000000">
                      <a:alpha val="43137"/>
                    </a:srgbClr>
                  </a:outerShdw>
                </a:effectLst>
              </a:rPr>
              <a:t>0 bodova</a:t>
            </a:r>
            <a:endParaRPr lang="de-DE" sz="5400" b="1" dirty="0">
              <a:effectLst>
                <a:outerShdw blurRad="38100" dist="38100" dir="2700000" algn="tl">
                  <a:srgbClr val="000000">
                    <a:alpha val="43137"/>
                  </a:srgbClr>
                </a:outerShdw>
              </a:effectLst>
            </a:endParaRPr>
          </a:p>
        </p:txBody>
      </p:sp>
      <p:sp>
        <p:nvSpPr>
          <p:cNvPr id="10" name="Pravokutnik 9"/>
          <p:cNvSpPr/>
          <p:nvPr/>
        </p:nvSpPr>
        <p:spPr>
          <a:xfrm>
            <a:off x="251520" y="4725144"/>
            <a:ext cx="6552728" cy="864096"/>
          </a:xfrm>
          <a:prstGeom prst="rect">
            <a:avLst/>
          </a:prstGeom>
          <a:noFill/>
        </p:spPr>
        <p:txBody>
          <a:bodyPr wrap="none" lIns="91440" tIns="45720" rIns="91440" bIns="45720">
            <a:prstTxWarp prst="textDoubleWave1">
              <a:avLst/>
            </a:prstTxWarp>
            <a:spAutoFit/>
          </a:bodyPr>
          <a:lstStyle/>
          <a:p>
            <a:pPr algn="ctr"/>
            <a:r>
              <a:rPr lang="hr-H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NETOČAN ODGOVOR!</a:t>
            </a:r>
            <a:endParaRPr lang="de-DE"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Pravokutnik 10"/>
          <p:cNvSpPr/>
          <p:nvPr/>
        </p:nvSpPr>
        <p:spPr>
          <a:xfrm>
            <a:off x="0" y="5733256"/>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ravokutnik 11"/>
          <p:cNvSpPr/>
          <p:nvPr/>
        </p:nvSpPr>
        <p:spPr>
          <a:xfrm>
            <a:off x="6325600" y="5949280"/>
            <a:ext cx="2818400" cy="369332"/>
          </a:xfrm>
          <a:prstGeom prst="rect">
            <a:avLst/>
          </a:prstGeom>
        </p:spPr>
        <p:txBody>
          <a:bodyPr wrap="none">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UNSAFETY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9" name="Pravokutnik 8">
            <a:hlinkClick r:id="rId3" action="ppaction://hlinksldjump"/>
          </p:cNvPr>
          <p:cNvSpPr/>
          <p:nvPr/>
        </p:nvSpPr>
        <p:spPr>
          <a:xfrm>
            <a:off x="7081615" y="5157192"/>
            <a:ext cx="1691680"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sz="1600" b="1" dirty="0">
              <a:latin typeface="Comic Sans MS" pitchFamily="66" charset="0"/>
              <a:cs typeface="Aharoni" pitchFamily="2" charset="-79"/>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Korisnik\AppData\Local\Microsoft\Windows\Temporary Internet Files\Content.IE5\1PUY9FIG\Green_Wallpaper_by_sekonda[1].png"/>
          <p:cNvPicPr>
            <a:picLocks noChangeAspect="1" noChangeArrowheads="1"/>
          </p:cNvPicPr>
          <p:nvPr/>
        </p:nvPicPr>
        <p:blipFill>
          <a:blip r:embed="rId2" cstate="print"/>
          <a:srcRect r="15952" b="117"/>
          <a:stretch>
            <a:fillRect/>
          </a:stretch>
        </p:blipFill>
        <p:spPr bwMode="auto">
          <a:xfrm>
            <a:off x="0" y="0"/>
            <a:ext cx="9617927" cy="6858000"/>
          </a:xfrm>
          <a:prstGeom prst="rect">
            <a:avLst/>
          </a:prstGeom>
          <a:noFill/>
        </p:spPr>
      </p:pic>
      <p:sp>
        <p:nvSpPr>
          <p:cNvPr id="5" name="Rezervirano mjesto sadržaja 4"/>
          <p:cNvSpPr>
            <a:spLocks noGrp="1"/>
          </p:cNvSpPr>
          <p:nvPr>
            <p:ph idx="1"/>
          </p:nvPr>
        </p:nvSpPr>
        <p:spPr>
          <a:xfrm>
            <a:off x="457200" y="980728"/>
            <a:ext cx="8686800" cy="1684783"/>
          </a:xfrm>
          <a:ln>
            <a:noFill/>
          </a:ln>
        </p:spPr>
        <p:txBody>
          <a:bodyPr>
            <a:noAutofit/>
          </a:bodyPr>
          <a:lstStyle/>
          <a:p>
            <a:pPr algn="ctr">
              <a:buNone/>
            </a:pPr>
            <a:r>
              <a:rPr lang="hr-H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BRAVO TO JE TOČAN ODGOVOR!</a:t>
            </a:r>
          </a:p>
          <a:p>
            <a:pPr algn="ctr">
              <a:buNone/>
            </a:pPr>
            <a:r>
              <a:rPr lang="hr-HR" sz="5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 bod!</a:t>
            </a:r>
          </a:p>
          <a:p>
            <a:pPr algn="ctr">
              <a:buNone/>
            </a:pPr>
            <a:endParaRPr lang="hr-HR" dirty="0"/>
          </a:p>
        </p:txBody>
      </p:sp>
      <p:sp>
        <p:nvSpPr>
          <p:cNvPr id="17" name="TekstniOkvir 16"/>
          <p:cNvSpPr txBox="1"/>
          <p:nvPr/>
        </p:nvSpPr>
        <p:spPr>
          <a:xfrm>
            <a:off x="6684672" y="6309320"/>
            <a:ext cx="2459328" cy="369332"/>
          </a:xfrm>
          <a:prstGeom prst="rect">
            <a:avLst/>
          </a:prstGeom>
          <a:noFill/>
        </p:spPr>
        <p:txBody>
          <a:bodyPr wrap="none" rtlCol="0">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21" name="TekstniOkvir 20"/>
          <p:cNvSpPr txBox="1"/>
          <p:nvPr/>
        </p:nvSpPr>
        <p:spPr>
          <a:xfrm>
            <a:off x="755576" y="4797152"/>
            <a:ext cx="6444778" cy="830997"/>
          </a:xfrm>
          <a:prstGeom prst="rect">
            <a:avLst/>
          </a:prstGeom>
          <a:noFill/>
        </p:spPr>
        <p:txBody>
          <a:bodyPr wrap="none" rtlCol="0">
            <a:prstTxWarp prst="textDoubleWave1">
              <a:avLst/>
            </a:prstTxWarp>
            <a:spAutoFit/>
          </a:bodyPr>
          <a:lstStyle/>
          <a:p>
            <a:r>
              <a:rPr lang="hr-HR" sz="4800" dirty="0" smtClean="0">
                <a:solidFill>
                  <a:srgbClr val="00B050"/>
                </a:solidFill>
                <a:latin typeface="Arial Black" pitchFamily="34" charset="0"/>
              </a:rPr>
              <a:t>TOČAN ODGOVOR!</a:t>
            </a:r>
            <a:endParaRPr lang="de-DE" sz="4800" dirty="0">
              <a:solidFill>
                <a:srgbClr val="00B050"/>
              </a:solidFill>
              <a:latin typeface="Arial Black" pitchFamily="34" charset="0"/>
            </a:endParaRPr>
          </a:p>
        </p:txBody>
      </p:sp>
      <p:sp>
        <p:nvSpPr>
          <p:cNvPr id="6" name="Pravokutnik 5">
            <a:hlinkClick r:id="rId3" action="ppaction://hlinksldjump"/>
          </p:cNvPr>
          <p:cNvSpPr/>
          <p:nvPr/>
        </p:nvSpPr>
        <p:spPr>
          <a:xfrm>
            <a:off x="7452320" y="5212650"/>
            <a:ext cx="1547664" cy="59261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sz="1600" b="1" dirty="0">
              <a:latin typeface="Comic Sans MS" pitchFamily="66" charset="0"/>
              <a:cs typeface="Aharoni" pitchFamily="2" charset="-79"/>
            </a:endParaRPr>
          </a:p>
        </p:txBody>
      </p:sp>
    </p:spTree>
    <p:extLst>
      <p:ext uri="{BB962C8B-B14F-4D97-AF65-F5344CB8AC3E}">
        <p14:creationId xmlns:p14="http://schemas.microsoft.com/office/powerpoint/2010/main" val="27093145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Korisnik\AppData\Local\Microsoft\Windows\Temporary Internet Files\Content.IE5\1PUY9FIG\Green_Wallpaper_by_sekonda[1].png"/>
          <p:cNvPicPr>
            <a:picLocks noChangeAspect="1" noChangeArrowheads="1"/>
          </p:cNvPicPr>
          <p:nvPr/>
        </p:nvPicPr>
        <p:blipFill>
          <a:blip r:embed="rId2" cstate="print"/>
          <a:srcRect r="15952" b="117"/>
          <a:stretch>
            <a:fillRect/>
          </a:stretch>
        </p:blipFill>
        <p:spPr bwMode="auto">
          <a:xfrm>
            <a:off x="0" y="0"/>
            <a:ext cx="9617927" cy="6858000"/>
          </a:xfrm>
          <a:prstGeom prst="rect">
            <a:avLst/>
          </a:prstGeom>
          <a:noFill/>
        </p:spPr>
      </p:pic>
      <p:sp>
        <p:nvSpPr>
          <p:cNvPr id="5" name="Rezervirano mjesto sadržaja 4"/>
          <p:cNvSpPr>
            <a:spLocks noGrp="1"/>
          </p:cNvSpPr>
          <p:nvPr>
            <p:ph idx="1"/>
          </p:nvPr>
        </p:nvSpPr>
        <p:spPr>
          <a:xfrm>
            <a:off x="457200" y="980728"/>
            <a:ext cx="8686800" cy="1684783"/>
          </a:xfrm>
          <a:ln>
            <a:noFill/>
          </a:ln>
        </p:spPr>
        <p:txBody>
          <a:bodyPr>
            <a:noAutofit/>
          </a:bodyPr>
          <a:lstStyle/>
          <a:p>
            <a:pPr algn="ctr">
              <a:buNone/>
            </a:pPr>
            <a:r>
              <a:rPr lang="hr-H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BRAVO TO JE TOČAN ODGOVOR!</a:t>
            </a:r>
          </a:p>
          <a:p>
            <a:pPr algn="ctr">
              <a:buNone/>
            </a:pPr>
            <a:r>
              <a:rPr lang="hr-HR" sz="5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3 boda!</a:t>
            </a:r>
          </a:p>
          <a:p>
            <a:pPr algn="ctr">
              <a:buNone/>
            </a:pPr>
            <a:endParaRPr lang="hr-HR" dirty="0"/>
          </a:p>
        </p:txBody>
      </p:sp>
      <p:sp>
        <p:nvSpPr>
          <p:cNvPr id="17" name="TekstniOkvir 16"/>
          <p:cNvSpPr txBox="1"/>
          <p:nvPr/>
        </p:nvSpPr>
        <p:spPr>
          <a:xfrm>
            <a:off x="6684672" y="6309320"/>
            <a:ext cx="2459328" cy="369332"/>
          </a:xfrm>
          <a:prstGeom prst="rect">
            <a:avLst/>
          </a:prstGeom>
          <a:noFill/>
        </p:spPr>
        <p:txBody>
          <a:bodyPr wrap="none" rtlCol="0">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21" name="TekstniOkvir 20"/>
          <p:cNvSpPr txBox="1"/>
          <p:nvPr/>
        </p:nvSpPr>
        <p:spPr>
          <a:xfrm>
            <a:off x="755576" y="4797152"/>
            <a:ext cx="6444778" cy="830997"/>
          </a:xfrm>
          <a:prstGeom prst="rect">
            <a:avLst/>
          </a:prstGeom>
          <a:noFill/>
        </p:spPr>
        <p:txBody>
          <a:bodyPr wrap="none" rtlCol="0">
            <a:prstTxWarp prst="textDoubleWave1">
              <a:avLst/>
            </a:prstTxWarp>
            <a:spAutoFit/>
          </a:bodyPr>
          <a:lstStyle/>
          <a:p>
            <a:r>
              <a:rPr lang="hr-HR" sz="4800" dirty="0" smtClean="0">
                <a:solidFill>
                  <a:srgbClr val="00B050"/>
                </a:solidFill>
                <a:latin typeface="Arial Black" pitchFamily="34" charset="0"/>
              </a:rPr>
              <a:t>TOČAN ODGOVOR!</a:t>
            </a:r>
            <a:endParaRPr lang="de-DE" sz="4800" dirty="0">
              <a:solidFill>
                <a:srgbClr val="00B050"/>
              </a:solidFill>
              <a:latin typeface="Arial Black" pitchFamily="34" charset="0"/>
            </a:endParaRPr>
          </a:p>
        </p:txBody>
      </p:sp>
      <p:sp>
        <p:nvSpPr>
          <p:cNvPr id="6" name="Pravokutnik 5">
            <a:hlinkClick r:id="rId3" action="ppaction://hlinksldjump"/>
          </p:cNvPr>
          <p:cNvSpPr/>
          <p:nvPr/>
        </p:nvSpPr>
        <p:spPr>
          <a:xfrm>
            <a:off x="7380312" y="5212650"/>
            <a:ext cx="1547664" cy="59261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sz="1600" b="1" dirty="0">
              <a:latin typeface="Comic Sans MS" pitchFamily="66" charset="0"/>
              <a:cs typeface="Aharoni" pitchFamily="2" charset="-79"/>
            </a:endParaRPr>
          </a:p>
        </p:txBody>
      </p:sp>
    </p:spTree>
    <p:extLst>
      <p:ext uri="{BB962C8B-B14F-4D97-AF65-F5344CB8AC3E}">
        <p14:creationId xmlns:p14="http://schemas.microsoft.com/office/powerpoint/2010/main" val="27093145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Picture 5" descr="C:\Users\Korisnik\AppData\Local\Microsoft\Windows\Temporary Internet Files\Content.IE5\1PUY9FIG\school-girl[1].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ackgroundRemoval t="2031" b="92344" l="9792" r="89792"/>
                    </a14:imgEffect>
                  </a14:imgLayer>
                </a14:imgProps>
              </a:ext>
            </a:extLst>
          </a:blip>
          <a:srcRect/>
          <a:stretch>
            <a:fillRect/>
          </a:stretch>
        </p:blipFill>
        <p:spPr bwMode="auto">
          <a:xfrm flipH="1">
            <a:off x="1907704" y="3068960"/>
            <a:ext cx="2664296" cy="3314114"/>
          </a:xfrm>
          <a:prstGeom prst="rect">
            <a:avLst/>
          </a:prstGeom>
          <a:noFill/>
        </p:spPr>
      </p:pic>
      <p:grpSp>
        <p:nvGrpSpPr>
          <p:cNvPr id="3" name="Grupa 30"/>
          <p:cNvGrpSpPr/>
          <p:nvPr/>
        </p:nvGrpSpPr>
        <p:grpSpPr>
          <a:xfrm>
            <a:off x="-393602" y="217881"/>
            <a:ext cx="3333567" cy="5801632"/>
            <a:chOff x="-393602" y="217881"/>
            <a:chExt cx="3333567" cy="5801632"/>
          </a:xfrm>
        </p:grpSpPr>
        <p:sp>
          <p:nvSpPr>
            <p:cNvPr id="17" name="Pravokutnik 16"/>
            <p:cNvSpPr/>
            <p:nvPr/>
          </p:nvSpPr>
          <p:spPr>
            <a:xfrm rot="21356057">
              <a:off x="-393602" y="1483009"/>
              <a:ext cx="1070078" cy="453650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a:off x="-372403" y="1052736"/>
              <a:ext cx="3312368" cy="4576819"/>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avokutnik 15"/>
            <p:cNvSpPr/>
            <p:nvPr/>
          </p:nvSpPr>
          <p:spPr>
            <a:xfrm rot="20238313">
              <a:off x="-116327" y="217881"/>
              <a:ext cx="1940799" cy="1716905"/>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Elipsa 17"/>
            <p:cNvSpPr/>
            <p:nvPr/>
          </p:nvSpPr>
          <p:spPr>
            <a:xfrm>
              <a:off x="1547664" y="2993913"/>
              <a:ext cx="216024" cy="147055"/>
            </a:xfrm>
            <a:prstGeom prst="ellipse">
              <a:avLst/>
            </a:prstGeom>
            <a:solidFill>
              <a:schemeClr val="bg1"/>
            </a:soli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0" name="Ravni poveznik 19"/>
            <p:cNvCxnSpPr/>
            <p:nvPr/>
          </p:nvCxnSpPr>
          <p:spPr>
            <a:xfrm>
              <a:off x="1295636" y="1196752"/>
              <a:ext cx="54006" cy="432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Pravokutnik 23"/>
          <p:cNvSpPr/>
          <p:nvPr/>
        </p:nvSpPr>
        <p:spPr>
          <a:xfrm>
            <a:off x="7038798" y="2007493"/>
            <a:ext cx="2088232" cy="19728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6" name="Ravni poveznik 25"/>
          <p:cNvCxnSpPr>
            <a:stCxn id="24" idx="0"/>
            <a:endCxn id="24" idx="2"/>
          </p:cNvCxnSpPr>
          <p:nvPr/>
        </p:nvCxnSpPr>
        <p:spPr>
          <a:xfrm>
            <a:off x="8082914" y="2007493"/>
            <a:ext cx="0" cy="197284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4" descr="C:\Users\Korisnik\AppData\Local\Microsoft\Windows\Temporary Internet Files\Content.IE5\DVLFSPUK\lined_paper_10_by_purpledragon42_stock-d58ljbk[1].png"/>
          <p:cNvPicPr>
            <a:picLocks noChangeAspect="1" noChangeArrowheads="1"/>
          </p:cNvPicPr>
          <p:nvPr/>
        </p:nvPicPr>
        <p:blipFill>
          <a:blip r:embed="rId4" cstate="print"/>
          <a:srcRect/>
          <a:stretch>
            <a:fillRect/>
          </a:stretch>
        </p:blipFill>
        <p:spPr bwMode="auto">
          <a:xfrm>
            <a:off x="4953050" y="188640"/>
            <a:ext cx="4190950" cy="6029343"/>
          </a:xfrm>
          <a:prstGeom prst="rect">
            <a:avLst/>
          </a:prstGeom>
          <a:noFill/>
        </p:spPr>
      </p:pic>
      <p:pic>
        <p:nvPicPr>
          <p:cNvPr id="5" name="Picture 3" descr="C:\Users\Korisnik\AppData\Local\Microsoft\Windows\Temporary Internet Files\Content.IE5\DVLFSPUK\istockphoto_4897714-england-soccer-boy-cartoon-character[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158" l="9690" r="89535"/>
                    </a14:imgEffect>
                  </a14:imgLayer>
                </a14:imgProps>
              </a:ext>
            </a:extLst>
          </a:blip>
          <a:srcRect/>
          <a:stretch>
            <a:fillRect/>
          </a:stretch>
        </p:blipFill>
        <p:spPr bwMode="auto">
          <a:xfrm>
            <a:off x="3491880" y="2924944"/>
            <a:ext cx="2138412" cy="3153620"/>
          </a:xfrm>
          <a:prstGeom prst="rect">
            <a:avLst/>
          </a:prstGeom>
          <a:noFill/>
        </p:spPr>
      </p:pic>
      <p:grpSp>
        <p:nvGrpSpPr>
          <p:cNvPr id="6" name="Grupa 13"/>
          <p:cNvGrpSpPr/>
          <p:nvPr/>
        </p:nvGrpSpPr>
        <p:grpSpPr>
          <a:xfrm>
            <a:off x="1835696" y="4221088"/>
            <a:ext cx="4104456" cy="2074149"/>
            <a:chOff x="2483768" y="3875131"/>
            <a:chExt cx="4104456" cy="2074149"/>
          </a:xfrm>
        </p:grpSpPr>
        <p:sp>
          <p:nvSpPr>
            <p:cNvPr id="11" name="Pravokutnik 10"/>
            <p:cNvSpPr/>
            <p:nvPr/>
          </p:nvSpPr>
          <p:spPr>
            <a:xfrm>
              <a:off x="2627784" y="4869160"/>
              <a:ext cx="144016"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2483768" y="4105711"/>
              <a:ext cx="3816424" cy="122413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4139952" y="4256314"/>
              <a:ext cx="870012" cy="801364"/>
            </a:xfrm>
            <a:prstGeom prst="rect">
              <a:avLst/>
            </a:prstGeom>
            <a:solidFill>
              <a:schemeClr val="bg1">
                <a:lumMod val="50000"/>
              </a:schemeClr>
            </a:solidFill>
            <a:ln>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rot="1319047">
              <a:off x="4452036" y="3875131"/>
              <a:ext cx="900100" cy="1072755"/>
            </a:xfrm>
            <a:prstGeom prst="rect">
              <a:avLst/>
            </a:prstGeom>
            <a:solidFill>
              <a:schemeClr val="bg1">
                <a:lumMod val="50000"/>
              </a:schemeClr>
            </a:solidFill>
            <a:ln>
              <a:solidFill>
                <a:schemeClr val="bg1">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p:cNvSpPr/>
            <p:nvPr/>
          </p:nvSpPr>
          <p:spPr>
            <a:xfrm>
              <a:off x="2771800" y="4869160"/>
              <a:ext cx="3816424"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22" name="TekstniOkvir 21"/>
          <p:cNvSpPr txBox="1"/>
          <p:nvPr/>
        </p:nvSpPr>
        <p:spPr>
          <a:xfrm>
            <a:off x="5436096" y="548680"/>
            <a:ext cx="3201646" cy="369332"/>
          </a:xfrm>
          <a:prstGeom prst="rect">
            <a:avLst/>
          </a:prstGeom>
          <a:noFill/>
        </p:spPr>
        <p:txBody>
          <a:bodyPr wrap="none" rtlCol="0">
            <a:spAutoFit/>
          </a:bodyPr>
          <a:lstStyle/>
          <a:p>
            <a:r>
              <a:rPr lang="hr-HR" dirty="0" smtClean="0"/>
              <a:t>DAVANJE LOZINKE PRIJATELJIMA</a:t>
            </a:r>
            <a:endParaRPr lang="de-DE" dirty="0"/>
          </a:p>
        </p:txBody>
      </p:sp>
      <p:sp>
        <p:nvSpPr>
          <p:cNvPr id="27" name="TekstniOkvir 26"/>
          <p:cNvSpPr txBox="1"/>
          <p:nvPr/>
        </p:nvSpPr>
        <p:spPr>
          <a:xfrm>
            <a:off x="5148064" y="980728"/>
            <a:ext cx="3995936" cy="3416320"/>
          </a:xfrm>
          <a:prstGeom prst="rect">
            <a:avLst/>
          </a:prstGeom>
          <a:noFill/>
        </p:spPr>
        <p:txBody>
          <a:bodyPr wrap="square" rtlCol="0">
            <a:spAutoFit/>
          </a:bodyPr>
          <a:lstStyle/>
          <a:p>
            <a:pPr>
              <a:buFont typeface="Arial" pitchFamily="34" charset="0"/>
              <a:buChar char="•"/>
            </a:pPr>
            <a:r>
              <a:rPr lang="hr-HR" dirty="0" smtClean="0"/>
              <a:t>Dobro čuvajte lozinke od privatnog </a:t>
            </a:r>
            <a:r>
              <a:rPr lang="hr-HR" dirty="0" err="1" smtClean="0"/>
              <a:t>email</a:t>
            </a:r>
            <a:r>
              <a:rPr lang="hr-HR" dirty="0" smtClean="0"/>
              <a:t>-a i </a:t>
            </a:r>
            <a:r>
              <a:rPr lang="hr-HR" dirty="0" err="1" smtClean="0"/>
              <a:t>facebook</a:t>
            </a:r>
            <a:r>
              <a:rPr lang="hr-HR" dirty="0" smtClean="0"/>
              <a:t>-a i nikad ih nemojte davati nikome.</a:t>
            </a:r>
          </a:p>
          <a:p>
            <a:pPr>
              <a:buFont typeface="Arial" pitchFamily="34" charset="0"/>
              <a:buChar char="•"/>
            </a:pPr>
            <a:r>
              <a:rPr lang="hr-HR" dirty="0" smtClean="0"/>
              <a:t>Nije moguće </a:t>
            </a:r>
            <a:r>
              <a:rPr lang="hr-HR" dirty="0" err="1" smtClean="0"/>
              <a:t>hakirati</a:t>
            </a:r>
            <a:r>
              <a:rPr lang="hr-HR" dirty="0" smtClean="0"/>
              <a:t> facebook </a:t>
            </a:r>
            <a:r>
              <a:rPr lang="hr-HR" dirty="0" err="1" smtClean="0"/>
              <a:t>account</a:t>
            </a:r>
            <a:r>
              <a:rPr lang="hr-HR" dirty="0" smtClean="0"/>
              <a:t>, ako netko ne zna vaš e-mail ili vašu šifru.</a:t>
            </a:r>
          </a:p>
          <a:p>
            <a:pPr>
              <a:buFont typeface="Arial" pitchFamily="34" charset="0"/>
              <a:buChar char="•"/>
            </a:pPr>
            <a:r>
              <a:rPr lang="hr-HR" dirty="0" smtClean="0"/>
              <a:t>Još jedna stvar, pazite kad vam netko pošalje web stranicu tipa da su gore gdje je www samo neki brojevi, ali da vam se otvorit stranica koja isto izgleda kao facebook i traži vas da se prijavite</a:t>
            </a:r>
            <a:br>
              <a:rPr lang="hr-HR" dirty="0" smtClean="0"/>
            </a:br>
            <a:r>
              <a:rPr lang="hr-HR" dirty="0" smtClean="0"/>
              <a:t/>
            </a:r>
            <a:br>
              <a:rPr lang="hr-HR" dirty="0" smtClean="0"/>
            </a:br>
            <a:endParaRPr lang="de-DE" dirty="0"/>
          </a:p>
        </p:txBody>
      </p:sp>
      <p:sp>
        <p:nvSpPr>
          <p:cNvPr id="28" name="TekstniOkvir 27"/>
          <p:cNvSpPr txBox="1"/>
          <p:nvPr/>
        </p:nvSpPr>
        <p:spPr>
          <a:xfrm>
            <a:off x="6084168" y="4149080"/>
            <a:ext cx="2808312" cy="1224136"/>
          </a:xfrm>
          <a:prstGeom prst="rect">
            <a:avLst/>
          </a:prstGeom>
          <a:noFill/>
        </p:spPr>
        <p:txBody>
          <a:bodyPr wrap="square" rtlCol="0">
            <a:spAutoFit/>
          </a:bodyPr>
          <a:lstStyle/>
          <a:p>
            <a:r>
              <a:rPr lang="hr-HR" dirty="0" smtClean="0"/>
              <a:t>Vjerujte i prijavite se samo na stranici: </a:t>
            </a:r>
            <a:r>
              <a:rPr lang="hr-HR" dirty="0" err="1" smtClean="0">
                <a:hlinkClick r:id="rId7"/>
              </a:rPr>
              <a:t>Welcome</a:t>
            </a:r>
            <a:r>
              <a:rPr lang="hr-HR" dirty="0" smtClean="0">
                <a:hlinkClick r:id="rId7"/>
              </a:rPr>
              <a:t> to Facebook - Log </a:t>
            </a:r>
            <a:r>
              <a:rPr lang="hr-HR" dirty="0" err="1" smtClean="0">
                <a:hlinkClick r:id="rId7"/>
              </a:rPr>
              <a:t>In</a:t>
            </a:r>
            <a:r>
              <a:rPr lang="hr-HR" dirty="0" smtClean="0">
                <a:hlinkClick r:id="rId7"/>
              </a:rPr>
              <a:t>, </a:t>
            </a:r>
            <a:r>
              <a:rPr lang="hr-HR" dirty="0" err="1" smtClean="0">
                <a:hlinkClick r:id="rId7"/>
              </a:rPr>
              <a:t>Sign</a:t>
            </a:r>
            <a:r>
              <a:rPr lang="hr-HR" dirty="0" smtClean="0">
                <a:hlinkClick r:id="rId7"/>
              </a:rPr>
              <a:t> </a:t>
            </a:r>
            <a:r>
              <a:rPr lang="hr-HR" dirty="0" err="1" smtClean="0">
                <a:hlinkClick r:id="rId7"/>
              </a:rPr>
              <a:t>Up</a:t>
            </a:r>
            <a:r>
              <a:rPr lang="hr-HR" dirty="0" smtClean="0">
                <a:hlinkClick r:id="rId7"/>
              </a:rPr>
              <a:t> or </a:t>
            </a:r>
            <a:r>
              <a:rPr lang="hr-HR" dirty="0" err="1" smtClean="0">
                <a:hlinkClick r:id="rId7"/>
              </a:rPr>
              <a:t>Learn</a:t>
            </a:r>
            <a:r>
              <a:rPr lang="hr-HR" dirty="0" smtClean="0">
                <a:hlinkClick r:id="rId7"/>
              </a:rPr>
              <a:t> More</a:t>
            </a:r>
            <a:endParaRPr lang="de-DE" dirty="0"/>
          </a:p>
        </p:txBody>
      </p:sp>
      <p:sp>
        <p:nvSpPr>
          <p:cNvPr id="23" name="Pravokutnik 22"/>
          <p:cNvSpPr/>
          <p:nvPr/>
        </p:nvSpPr>
        <p:spPr>
          <a:xfrm>
            <a:off x="7956376" y="5423318"/>
            <a:ext cx="936104" cy="38194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solidFill>
                  <a:schemeClr val="tx1"/>
                </a:solidFill>
                <a:latin typeface="Aharoni" pitchFamily="2" charset="-79"/>
                <a:cs typeface="Aharoni" pitchFamily="2" charset="-79"/>
                <a:hlinkClick r:id="rId8" action="ppaction://hlinksldjump"/>
              </a:rPr>
              <a:t>DALJE</a:t>
            </a:r>
            <a:endParaRPr lang="de-DE" sz="1600" b="1" dirty="0">
              <a:latin typeface="Aharoni" pitchFamily="2" charset="-79"/>
              <a:cs typeface="Aharoni" pitchFamily="2" charset="-79"/>
            </a:endParaRPr>
          </a:p>
        </p:txBody>
      </p:sp>
    </p:spTree>
    <p:extLst>
      <p:ext uri="{BB962C8B-B14F-4D97-AF65-F5344CB8AC3E}">
        <p14:creationId xmlns:p14="http://schemas.microsoft.com/office/powerpoint/2010/main" val="3342206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idx="1"/>
          </p:nvPr>
        </p:nvSpPr>
        <p:spPr/>
        <p:txBody>
          <a:bodyPr/>
          <a:lstStyle/>
          <a:p>
            <a:endParaRPr lang="hr-HR"/>
          </a:p>
        </p:txBody>
      </p:sp>
      <p:pic>
        <p:nvPicPr>
          <p:cNvPr id="4" name="Picture 5" descr="C:\Users\Korisnik\AppData\Local\Microsoft\Windows\Temporary Internet Files\Content.IE5\1PUY9FIG\school-girl[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031" b="92344" l="9792" r="89792"/>
                    </a14:imgEffect>
                  </a14:imgLayer>
                </a14:imgProps>
              </a:ext>
            </a:extLst>
          </a:blip>
          <a:srcRect r="114" b="6814"/>
          <a:stretch>
            <a:fillRect/>
          </a:stretch>
        </p:blipFill>
        <p:spPr bwMode="auto">
          <a:xfrm flipH="1">
            <a:off x="2391036" y="2679504"/>
            <a:ext cx="2664296" cy="3314114"/>
          </a:xfrm>
          <a:prstGeom prst="rect">
            <a:avLst/>
          </a:prstGeom>
          <a:noFill/>
        </p:spPr>
      </p:pic>
      <p:pic>
        <p:nvPicPr>
          <p:cNvPr id="5" name="Picture 3" descr="C:\Users\Korisnik\AppData\Local\Microsoft\Windows\Temporary Internet Files\Content.IE5\DVLFSPUK\istockphoto_4897714-england-soccer-boy-cartoon-character[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8158" l="9690" r="89535"/>
                    </a14:imgEffect>
                  </a14:imgLayer>
                </a14:imgProps>
              </a:ext>
            </a:extLst>
          </a:blip>
          <a:srcRect/>
          <a:stretch>
            <a:fillRect/>
          </a:stretch>
        </p:blipFill>
        <p:spPr bwMode="auto">
          <a:xfrm>
            <a:off x="3986126" y="2679504"/>
            <a:ext cx="2138412" cy="3153620"/>
          </a:xfrm>
          <a:prstGeom prst="rect">
            <a:avLst/>
          </a:prstGeom>
          <a:noFill/>
        </p:spPr>
      </p:pic>
      <p:grpSp>
        <p:nvGrpSpPr>
          <p:cNvPr id="6" name="Grupa 5"/>
          <p:cNvGrpSpPr/>
          <p:nvPr/>
        </p:nvGrpSpPr>
        <p:grpSpPr>
          <a:xfrm>
            <a:off x="-393602" y="217881"/>
            <a:ext cx="3333567" cy="5801632"/>
            <a:chOff x="-393602" y="217881"/>
            <a:chExt cx="3333567" cy="5801632"/>
          </a:xfrm>
        </p:grpSpPr>
        <p:sp>
          <p:nvSpPr>
            <p:cNvPr id="7" name="Pravokutnik 6"/>
            <p:cNvSpPr/>
            <p:nvPr/>
          </p:nvSpPr>
          <p:spPr>
            <a:xfrm rot="21356057">
              <a:off x="-393602" y="1483009"/>
              <a:ext cx="1070078" cy="453650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a:off x="-372403" y="1052736"/>
              <a:ext cx="3312368" cy="4576819"/>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rot="20238313">
              <a:off x="-116327" y="217881"/>
              <a:ext cx="1940799" cy="1716905"/>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Elipsa 9"/>
            <p:cNvSpPr/>
            <p:nvPr/>
          </p:nvSpPr>
          <p:spPr>
            <a:xfrm>
              <a:off x="1547664" y="2993913"/>
              <a:ext cx="216024" cy="147055"/>
            </a:xfrm>
            <a:prstGeom prst="ellipse">
              <a:avLst/>
            </a:prstGeom>
            <a:solidFill>
              <a:schemeClr val="bg1"/>
            </a:soli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1" name="Ravni poveznik 10"/>
            <p:cNvCxnSpPr/>
            <p:nvPr/>
          </p:nvCxnSpPr>
          <p:spPr>
            <a:xfrm>
              <a:off x="1295636" y="1196752"/>
              <a:ext cx="54006" cy="432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upa 11"/>
          <p:cNvGrpSpPr/>
          <p:nvPr/>
        </p:nvGrpSpPr>
        <p:grpSpPr>
          <a:xfrm>
            <a:off x="2483768" y="3875131"/>
            <a:ext cx="4104456" cy="2074149"/>
            <a:chOff x="2483768" y="3875131"/>
            <a:chExt cx="4104456" cy="2074149"/>
          </a:xfrm>
        </p:grpSpPr>
        <p:sp>
          <p:nvSpPr>
            <p:cNvPr id="13" name="Pravokutnik 12"/>
            <p:cNvSpPr/>
            <p:nvPr/>
          </p:nvSpPr>
          <p:spPr>
            <a:xfrm>
              <a:off x="2627784" y="4869160"/>
              <a:ext cx="144016"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Pravokutnik 13"/>
            <p:cNvSpPr/>
            <p:nvPr/>
          </p:nvSpPr>
          <p:spPr>
            <a:xfrm>
              <a:off x="2483768" y="4105711"/>
              <a:ext cx="3816424" cy="122413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a:off x="4139952" y="4256314"/>
              <a:ext cx="870012" cy="801364"/>
            </a:xfrm>
            <a:prstGeom prst="rect">
              <a:avLst/>
            </a:prstGeom>
            <a:solidFill>
              <a:schemeClr val="bg1">
                <a:lumMod val="50000"/>
              </a:schemeClr>
            </a:solidFill>
            <a:ln>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avokutnik 15"/>
            <p:cNvSpPr/>
            <p:nvPr/>
          </p:nvSpPr>
          <p:spPr>
            <a:xfrm rot="1319047">
              <a:off x="4452036" y="3875131"/>
              <a:ext cx="900100" cy="1072755"/>
            </a:xfrm>
            <a:prstGeom prst="rect">
              <a:avLst/>
            </a:prstGeom>
            <a:solidFill>
              <a:schemeClr val="bg1">
                <a:lumMod val="50000"/>
              </a:schemeClr>
            </a:solidFill>
            <a:ln>
              <a:solidFill>
                <a:schemeClr val="bg1">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Pravokutnik 16"/>
            <p:cNvSpPr/>
            <p:nvPr/>
          </p:nvSpPr>
          <p:spPr>
            <a:xfrm>
              <a:off x="2771800" y="4869160"/>
              <a:ext cx="3816424"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18" name="Pravokutnik 17"/>
          <p:cNvSpPr/>
          <p:nvPr/>
        </p:nvSpPr>
        <p:spPr>
          <a:xfrm>
            <a:off x="7038798" y="2007493"/>
            <a:ext cx="2088232" cy="19728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Oblak 18"/>
          <p:cNvSpPr/>
          <p:nvPr/>
        </p:nvSpPr>
        <p:spPr>
          <a:xfrm>
            <a:off x="5652120" y="1268760"/>
            <a:ext cx="3474910" cy="3142748"/>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endParaRPr>
          </a:p>
        </p:txBody>
      </p:sp>
      <p:sp>
        <p:nvSpPr>
          <p:cNvPr id="20" name="TekstniOkvir 19"/>
          <p:cNvSpPr txBox="1"/>
          <p:nvPr/>
        </p:nvSpPr>
        <p:spPr>
          <a:xfrm>
            <a:off x="6124538" y="2007493"/>
            <a:ext cx="2407902" cy="1754326"/>
          </a:xfrm>
          <a:prstGeom prst="rect">
            <a:avLst/>
          </a:prstGeom>
          <a:noFill/>
        </p:spPr>
        <p:txBody>
          <a:bodyPr wrap="square" rtlCol="0">
            <a:spAutoFit/>
          </a:bodyPr>
          <a:lstStyle/>
          <a:p>
            <a:r>
              <a:rPr lang="hr-HR" dirty="0" smtClean="0"/>
              <a:t>Ana je na </a:t>
            </a:r>
            <a:r>
              <a:rPr lang="hr-HR" dirty="0" err="1" smtClean="0"/>
              <a:t>facebook</a:t>
            </a:r>
            <a:r>
              <a:rPr lang="hr-HR" dirty="0" smtClean="0"/>
              <a:t>-u primila nekoliko zahtjeva za prijateljstvo od osoba koje u stvarnom životu ne poznaje.</a:t>
            </a:r>
            <a:endParaRPr lang="hr-HR" dirty="0"/>
          </a:p>
        </p:txBody>
      </p:sp>
      <p:sp>
        <p:nvSpPr>
          <p:cNvPr id="21" name="Pravokutnik 20"/>
          <p:cNvSpPr/>
          <p:nvPr/>
        </p:nvSpPr>
        <p:spPr>
          <a:xfrm>
            <a:off x="7164288" y="3637643"/>
            <a:ext cx="918626" cy="34268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solidFill>
                  <a:schemeClr val="tx1"/>
                </a:solidFill>
                <a:latin typeface="Aharoni" pitchFamily="2" charset="-79"/>
                <a:cs typeface="Aharoni" pitchFamily="2" charset="-79"/>
                <a:hlinkClick r:id="rId6" action="ppaction://hlinksldjump"/>
              </a:rPr>
              <a:t>DALJE</a:t>
            </a:r>
            <a:endParaRPr lang="de-DE" sz="1600" b="1" dirty="0">
              <a:latin typeface="Aharoni" pitchFamily="2" charset="-79"/>
              <a:cs typeface="Aharoni" pitchFamily="2" charset="-79"/>
            </a:endParaRPr>
          </a:p>
        </p:txBody>
      </p:sp>
    </p:spTree>
    <p:extLst>
      <p:ext uri="{BB962C8B-B14F-4D97-AF65-F5344CB8AC3E}">
        <p14:creationId xmlns:p14="http://schemas.microsoft.com/office/powerpoint/2010/main" val="184827803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aptop"/>
          <p:cNvSpPr>
            <a:spLocks noEditPoints="1" noChangeArrowheads="1"/>
          </p:cNvSpPr>
          <p:nvPr/>
        </p:nvSpPr>
        <p:spPr bwMode="auto">
          <a:xfrm>
            <a:off x="-1328893" y="0"/>
            <a:ext cx="10513168" cy="776800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r-HR"/>
          </a:p>
        </p:txBody>
      </p:sp>
      <p:pic>
        <p:nvPicPr>
          <p:cNvPr id="7" name="Rezervirano mjesto sadržaja 6">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15926" r="-868"/>
          <a:stretch>
            <a:fillRect/>
          </a:stretch>
        </p:blipFill>
        <p:spPr>
          <a:xfrm>
            <a:off x="827583" y="908720"/>
            <a:ext cx="2232249" cy="1512168"/>
          </a:xfrm>
          <a:prstGeom prst="rect">
            <a:avLst/>
          </a:prstGeom>
          <a:ln>
            <a:noFill/>
          </a:ln>
          <a:effectLst>
            <a:outerShdw blurRad="292100" dist="139700" dir="2700000" algn="tl" rotWithShape="0">
              <a:srgbClr val="333333">
                <a:alpha val="65000"/>
              </a:srgbClr>
            </a:outerShdw>
          </a:effectLst>
        </p:spPr>
      </p:pic>
      <p:pic>
        <p:nvPicPr>
          <p:cNvPr id="9" name="Rezervirano mjesto sadržaja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t="18170" r="670"/>
          <a:stretch>
            <a:fillRect/>
          </a:stretch>
        </p:blipFill>
        <p:spPr>
          <a:xfrm>
            <a:off x="3923928" y="980728"/>
            <a:ext cx="2448272" cy="1621448"/>
          </a:xfrm>
          <a:prstGeom prst="rect">
            <a:avLst/>
          </a:prstGeom>
          <a:ln>
            <a:noFill/>
          </a:ln>
          <a:effectLst>
            <a:outerShdw blurRad="292100" dist="139700" dir="2700000" algn="tl" rotWithShape="0">
              <a:srgbClr val="333333">
                <a:alpha val="65000"/>
              </a:srgbClr>
            </a:outerShdw>
          </a:effectLst>
        </p:spPr>
      </p:pic>
      <p:pic>
        <p:nvPicPr>
          <p:cNvPr id="11" name="Rezervirano mjesto sadržaja 6"/>
          <p:cNvPicPr>
            <a:picLocks noChangeAspect="1"/>
          </p:cNvPicPr>
          <p:nvPr/>
        </p:nvPicPr>
        <p:blipFill>
          <a:blip r:embed="rId3" cstate="print">
            <a:extLst>
              <a:ext uri="{28A0092B-C50C-407E-A947-70E740481C1C}">
                <a14:useLocalDpi xmlns:a14="http://schemas.microsoft.com/office/drawing/2010/main" val="0"/>
              </a:ext>
            </a:extLst>
          </a:blip>
          <a:srcRect t="16061" r="2801"/>
          <a:stretch>
            <a:fillRect/>
          </a:stretch>
        </p:blipFill>
        <p:spPr>
          <a:xfrm>
            <a:off x="827584" y="2852936"/>
            <a:ext cx="2304256" cy="1505353"/>
          </a:xfrm>
          <a:prstGeom prst="rect">
            <a:avLst/>
          </a:prstGeom>
          <a:ln>
            <a:noFill/>
          </a:ln>
          <a:effectLst>
            <a:outerShdw blurRad="292100" dist="139700" dir="2700000" algn="tl" rotWithShape="0">
              <a:srgbClr val="333333">
                <a:alpha val="65000"/>
              </a:srgbClr>
            </a:outerShdw>
          </a:effectLst>
        </p:spPr>
      </p:pic>
      <p:pic>
        <p:nvPicPr>
          <p:cNvPr id="10" name="Slika 9">
            <a:hlinkClick r:id="rId2"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3140968"/>
            <a:ext cx="1660338" cy="1008112"/>
          </a:xfrm>
          <a:prstGeom prst="rect">
            <a:avLst/>
          </a:prstGeom>
        </p:spPr>
      </p:pic>
      <p:sp>
        <p:nvSpPr>
          <p:cNvPr id="15" name="Pravokutnik 14"/>
          <p:cNvSpPr/>
          <p:nvPr/>
        </p:nvSpPr>
        <p:spPr>
          <a:xfrm>
            <a:off x="2555776" y="3140968"/>
            <a:ext cx="57606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Slika 7">
            <a:hlinkClick r:id="rId2"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1268760"/>
            <a:ext cx="1638790" cy="987194"/>
          </a:xfrm>
          <a:prstGeom prst="rect">
            <a:avLst/>
          </a:prstGeom>
        </p:spPr>
      </p:pic>
      <p:sp>
        <p:nvSpPr>
          <p:cNvPr id="16" name="Pravokutnik 15">
            <a:hlinkClick r:id="rId6" action="ppaction://hlinksldjump"/>
          </p:cNvPr>
          <p:cNvSpPr/>
          <p:nvPr/>
        </p:nvSpPr>
        <p:spPr>
          <a:xfrm>
            <a:off x="5796136" y="1268760"/>
            <a:ext cx="57606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Pravokutnik 16"/>
          <p:cNvSpPr/>
          <p:nvPr/>
        </p:nvSpPr>
        <p:spPr>
          <a:xfrm>
            <a:off x="2483768" y="1196752"/>
            <a:ext cx="50405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42" name="Grupa 41"/>
          <p:cNvGrpSpPr/>
          <p:nvPr/>
        </p:nvGrpSpPr>
        <p:grpSpPr>
          <a:xfrm>
            <a:off x="5284620" y="3645024"/>
            <a:ext cx="3846265" cy="2953239"/>
            <a:chOff x="7668344" y="3904761"/>
            <a:chExt cx="3846265" cy="2953239"/>
          </a:xfrm>
        </p:grpSpPr>
        <p:sp>
          <p:nvSpPr>
            <p:cNvPr id="5" name="Oblak 4"/>
            <p:cNvSpPr/>
            <p:nvPr/>
          </p:nvSpPr>
          <p:spPr>
            <a:xfrm>
              <a:off x="7668344" y="3904761"/>
              <a:ext cx="3846265" cy="2953239"/>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endParaRPr>
            </a:p>
          </p:txBody>
        </p:sp>
        <p:sp>
          <p:nvSpPr>
            <p:cNvPr id="6" name="TekstniOkvir 5"/>
            <p:cNvSpPr txBox="1"/>
            <p:nvPr/>
          </p:nvSpPr>
          <p:spPr>
            <a:xfrm>
              <a:off x="8460432" y="4437112"/>
              <a:ext cx="2376264" cy="1938992"/>
            </a:xfrm>
            <a:prstGeom prst="rect">
              <a:avLst/>
            </a:prstGeom>
            <a:noFill/>
          </p:spPr>
          <p:txBody>
            <a:bodyPr wrap="square" rtlCol="0">
              <a:spAutoFit/>
            </a:bodyPr>
            <a:lstStyle/>
            <a:p>
              <a:pPr algn="ctr"/>
              <a:r>
                <a:rPr lang="hr-HR" sz="2000" b="1" dirty="0" smtClean="0"/>
                <a:t>Tvoj zadatak je da klikneš na  sliku osobe koju bi ti prihvatio/</a:t>
              </a:r>
              <a:r>
                <a:rPr lang="hr-HR" sz="2000" b="1" dirty="0" err="1" smtClean="0"/>
                <a:t>la</a:t>
              </a:r>
              <a:r>
                <a:rPr lang="hr-HR" sz="2000" b="1" dirty="0" smtClean="0"/>
                <a:t> za prijatelja/</a:t>
              </a:r>
              <a:r>
                <a:rPr lang="hr-HR" sz="2000" b="1" dirty="0" err="1" smtClean="0"/>
                <a:t>icu</a:t>
              </a:r>
              <a:r>
                <a:rPr lang="hr-HR" sz="2000" b="1" dirty="0" smtClean="0"/>
                <a:t> na facebook-u</a:t>
              </a:r>
              <a:endParaRPr lang="hr-HR" sz="2000" b="1" dirty="0"/>
            </a:p>
          </p:txBody>
        </p:sp>
      </p:grpSp>
      <p:sp>
        <p:nvSpPr>
          <p:cNvPr id="43" name="Pravokutnik 42">
            <a:hlinkClick r:id="rId7" action="ppaction://hlinksldjump"/>
          </p:cNvPr>
          <p:cNvSpPr/>
          <p:nvPr/>
        </p:nvSpPr>
        <p:spPr>
          <a:xfrm>
            <a:off x="3923928" y="2780928"/>
            <a:ext cx="2520280"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Ne bih prihvatio/</a:t>
            </a:r>
            <a:r>
              <a:rPr lang="hr-HR" b="1" dirty="0" err="1" smtClean="0">
                <a:solidFill>
                  <a:schemeClr val="tx1"/>
                </a:solidFill>
              </a:rPr>
              <a:t>la</a:t>
            </a:r>
            <a:r>
              <a:rPr lang="hr-HR" b="1" dirty="0" smtClean="0">
                <a:solidFill>
                  <a:schemeClr val="tx1"/>
                </a:solidFill>
              </a:rPr>
              <a:t> nikoga koga ne poznajem</a:t>
            </a:r>
            <a:endParaRPr lang="de-DE" b="1" dirty="0">
              <a:solidFill>
                <a:schemeClr val="tx1"/>
              </a:solidFill>
            </a:endParaRPr>
          </a:p>
        </p:txBody>
      </p:sp>
    </p:spTree>
    <p:extLst>
      <p:ext uri="{BB962C8B-B14F-4D97-AF65-F5344CB8AC3E}">
        <p14:creationId xmlns:p14="http://schemas.microsoft.com/office/powerpoint/2010/main" val="56253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Korisnik\AppData\Local\Microsoft\Windows\Temporary Internet Files\Content.IE5\1PUY9FIG\Green_Wallpaper_by_sekonda[1].png"/>
          <p:cNvPicPr>
            <a:picLocks noChangeAspect="1" noChangeArrowheads="1"/>
          </p:cNvPicPr>
          <p:nvPr/>
        </p:nvPicPr>
        <p:blipFill>
          <a:blip r:embed="rId2" cstate="print"/>
          <a:srcRect r="15952" b="117"/>
          <a:stretch>
            <a:fillRect/>
          </a:stretch>
        </p:blipFill>
        <p:spPr bwMode="auto">
          <a:xfrm>
            <a:off x="-1" y="0"/>
            <a:ext cx="9617927" cy="6858000"/>
          </a:xfrm>
          <a:prstGeom prst="rect">
            <a:avLst/>
          </a:prstGeom>
          <a:noFill/>
        </p:spPr>
      </p:pic>
      <p:sp>
        <p:nvSpPr>
          <p:cNvPr id="5" name="Rezervirano mjesto sadržaja 4"/>
          <p:cNvSpPr>
            <a:spLocks noGrp="1"/>
          </p:cNvSpPr>
          <p:nvPr>
            <p:ph idx="1"/>
          </p:nvPr>
        </p:nvSpPr>
        <p:spPr>
          <a:xfrm>
            <a:off x="457200" y="980728"/>
            <a:ext cx="8686800" cy="1684783"/>
          </a:xfrm>
          <a:ln>
            <a:noFill/>
          </a:ln>
        </p:spPr>
        <p:txBody>
          <a:bodyPr>
            <a:noAutofit/>
          </a:bodyPr>
          <a:lstStyle/>
          <a:p>
            <a:pPr algn="ctr">
              <a:buNone/>
            </a:pPr>
            <a:r>
              <a:rPr lang="hr-H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BRAVO TO JE TOČAN ODGOVOR!</a:t>
            </a:r>
          </a:p>
          <a:p>
            <a:pPr algn="ctr">
              <a:buNone/>
            </a:pPr>
            <a:r>
              <a:rPr lang="hr-HR" sz="5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3 boda!</a:t>
            </a:r>
          </a:p>
          <a:p>
            <a:pPr algn="ctr">
              <a:buNone/>
            </a:pPr>
            <a:endParaRPr lang="hr-HR" dirty="0"/>
          </a:p>
        </p:txBody>
      </p:sp>
      <p:sp>
        <p:nvSpPr>
          <p:cNvPr id="17" name="TekstniOkvir 16"/>
          <p:cNvSpPr txBox="1"/>
          <p:nvPr/>
        </p:nvSpPr>
        <p:spPr>
          <a:xfrm>
            <a:off x="6684672" y="6309320"/>
            <a:ext cx="2459328" cy="369332"/>
          </a:xfrm>
          <a:prstGeom prst="rect">
            <a:avLst/>
          </a:prstGeom>
          <a:noFill/>
        </p:spPr>
        <p:txBody>
          <a:bodyPr wrap="none" rtlCol="0">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21" name="TekstniOkvir 20"/>
          <p:cNvSpPr txBox="1"/>
          <p:nvPr/>
        </p:nvSpPr>
        <p:spPr>
          <a:xfrm>
            <a:off x="755576" y="4797152"/>
            <a:ext cx="6444778" cy="830997"/>
          </a:xfrm>
          <a:prstGeom prst="rect">
            <a:avLst/>
          </a:prstGeom>
          <a:noFill/>
        </p:spPr>
        <p:txBody>
          <a:bodyPr wrap="none" rtlCol="0">
            <a:prstTxWarp prst="textDoubleWave1">
              <a:avLst/>
            </a:prstTxWarp>
            <a:spAutoFit/>
          </a:bodyPr>
          <a:lstStyle/>
          <a:p>
            <a:r>
              <a:rPr lang="hr-HR" sz="4800" dirty="0" smtClean="0">
                <a:solidFill>
                  <a:srgbClr val="00B050"/>
                </a:solidFill>
                <a:latin typeface="Arial Black" pitchFamily="34" charset="0"/>
              </a:rPr>
              <a:t>TOČAN ODGOVOR!</a:t>
            </a:r>
            <a:endParaRPr lang="de-DE" sz="4800" dirty="0">
              <a:solidFill>
                <a:srgbClr val="00B050"/>
              </a:solidFill>
              <a:latin typeface="Arial Black" pitchFamily="34" charset="0"/>
            </a:endParaRPr>
          </a:p>
        </p:txBody>
      </p:sp>
      <p:sp>
        <p:nvSpPr>
          <p:cNvPr id="6" name="Pravokutnik 5">
            <a:hlinkClick r:id="rId3" action="ppaction://hlinksldjump"/>
          </p:cNvPr>
          <p:cNvSpPr/>
          <p:nvPr/>
        </p:nvSpPr>
        <p:spPr>
          <a:xfrm>
            <a:off x="7716557" y="5212650"/>
            <a:ext cx="1403648" cy="59261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sz="1600" b="1" dirty="0">
              <a:latin typeface="Comic Sans MS" pitchFamily="66" charset="0"/>
              <a:cs typeface="Aharoni" pitchFamily="2" charset="-79"/>
            </a:endParaRPr>
          </a:p>
        </p:txBody>
      </p:sp>
    </p:spTree>
    <p:extLst>
      <p:ext uri="{BB962C8B-B14F-4D97-AF65-F5344CB8AC3E}">
        <p14:creationId xmlns:p14="http://schemas.microsoft.com/office/powerpoint/2010/main" val="270931450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orisnik\AppData\Local\Microsoft\Windows\Temporary Internet Files\Content.IE5\1PUY9FIG\daisies-on-red-background-871294684498es8[1].jpg"/>
          <p:cNvPicPr>
            <a:picLocks noChangeAspect="1" noChangeArrowheads="1"/>
          </p:cNvPicPr>
          <p:nvPr/>
        </p:nvPicPr>
        <p:blipFill>
          <a:blip r:embed="rId2" cstate="print"/>
          <a:srcRect l="26045" b="-6536"/>
          <a:stretch>
            <a:fillRect/>
          </a:stretch>
        </p:blipFill>
        <p:spPr bwMode="auto">
          <a:xfrm flipH="1">
            <a:off x="0" y="-171400"/>
            <a:ext cx="9144000" cy="7488832"/>
          </a:xfrm>
          <a:prstGeom prst="rect">
            <a:avLst/>
          </a:prstGeom>
          <a:noFill/>
        </p:spPr>
      </p:pic>
      <p:sp>
        <p:nvSpPr>
          <p:cNvPr id="2" name="Naslov 1"/>
          <p:cNvSpPr>
            <a:spLocks noGrp="1"/>
          </p:cNvSpPr>
          <p:nvPr>
            <p:ph type="title"/>
          </p:nvPr>
        </p:nvSpPr>
        <p:spPr>
          <a:xfrm>
            <a:off x="251520" y="692696"/>
            <a:ext cx="8676456" cy="2232248"/>
          </a:xfrm>
        </p:spPr>
        <p:txBody>
          <a:bodyPr>
            <a:normAutofit fontScale="90000"/>
          </a:bodyPr>
          <a:lstStyle/>
          <a:p>
            <a: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TVOJ ODGOVOR </a:t>
            </a:r>
            <a:b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NIJE TOČAN!</a:t>
            </a:r>
            <a:r>
              <a:rPr lang="hr-H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hr-H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de-DE" dirty="0"/>
          </a:p>
        </p:txBody>
      </p:sp>
      <p:sp>
        <p:nvSpPr>
          <p:cNvPr id="7" name="TekstniOkvir 6"/>
          <p:cNvSpPr txBox="1"/>
          <p:nvPr/>
        </p:nvSpPr>
        <p:spPr>
          <a:xfrm>
            <a:off x="3419872" y="2852936"/>
            <a:ext cx="184731" cy="369332"/>
          </a:xfrm>
          <a:prstGeom prst="rect">
            <a:avLst/>
          </a:prstGeom>
          <a:noFill/>
        </p:spPr>
        <p:txBody>
          <a:bodyPr wrap="none" rtlCol="0">
            <a:spAutoFit/>
          </a:bodyPr>
          <a:lstStyle/>
          <a:p>
            <a:endParaRPr lang="de-DE" dirty="0"/>
          </a:p>
        </p:txBody>
      </p:sp>
      <p:sp>
        <p:nvSpPr>
          <p:cNvPr id="8" name="TekstniOkvir 7"/>
          <p:cNvSpPr txBox="1"/>
          <p:nvPr/>
        </p:nvSpPr>
        <p:spPr>
          <a:xfrm>
            <a:off x="3203848" y="2564904"/>
            <a:ext cx="2836674" cy="923330"/>
          </a:xfrm>
          <a:prstGeom prst="rect">
            <a:avLst/>
          </a:prstGeom>
          <a:noFill/>
        </p:spPr>
        <p:txBody>
          <a:bodyPr wrap="none" rtlCol="0">
            <a:spAutoFit/>
          </a:bodyPr>
          <a:lstStyle/>
          <a:p>
            <a:pPr algn="ctr"/>
            <a:r>
              <a:rPr lang="hr-HR" sz="5400" b="1" dirty="0" smtClean="0">
                <a:effectLst>
                  <a:outerShdw blurRad="38100" dist="38100" dir="2700000" algn="tl">
                    <a:srgbClr val="000000">
                      <a:alpha val="43137"/>
                    </a:srgbClr>
                  </a:outerShdw>
                </a:effectLst>
              </a:rPr>
              <a:t>0 bodova</a:t>
            </a:r>
            <a:endParaRPr lang="de-DE" sz="5400" b="1" dirty="0">
              <a:effectLst>
                <a:outerShdw blurRad="38100" dist="38100" dir="2700000" algn="tl">
                  <a:srgbClr val="000000">
                    <a:alpha val="43137"/>
                  </a:srgbClr>
                </a:outerShdw>
              </a:effectLst>
            </a:endParaRPr>
          </a:p>
        </p:txBody>
      </p:sp>
      <p:sp>
        <p:nvSpPr>
          <p:cNvPr id="10" name="Pravokutnik 9"/>
          <p:cNvSpPr/>
          <p:nvPr/>
        </p:nvSpPr>
        <p:spPr>
          <a:xfrm>
            <a:off x="251520" y="4725144"/>
            <a:ext cx="6840760" cy="864096"/>
          </a:xfrm>
          <a:prstGeom prst="rect">
            <a:avLst/>
          </a:prstGeom>
          <a:noFill/>
        </p:spPr>
        <p:txBody>
          <a:bodyPr wrap="none" lIns="91440" tIns="45720" rIns="91440" bIns="45720">
            <a:prstTxWarp prst="textDoubleWave1">
              <a:avLst/>
            </a:prstTxWarp>
            <a:spAutoFit/>
          </a:bodyPr>
          <a:lstStyle/>
          <a:p>
            <a:pPr algn="ctr"/>
            <a:r>
              <a:rPr lang="hr-H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NETOČAN ODGOVOR!</a:t>
            </a:r>
            <a:endParaRPr lang="de-DE"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Pravokutnik 10"/>
          <p:cNvSpPr/>
          <p:nvPr/>
        </p:nvSpPr>
        <p:spPr>
          <a:xfrm>
            <a:off x="0" y="5733256"/>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ravokutnik 11"/>
          <p:cNvSpPr/>
          <p:nvPr/>
        </p:nvSpPr>
        <p:spPr>
          <a:xfrm>
            <a:off x="6325600" y="5949280"/>
            <a:ext cx="2818400" cy="369332"/>
          </a:xfrm>
          <a:prstGeom prst="rect">
            <a:avLst/>
          </a:prstGeom>
        </p:spPr>
        <p:txBody>
          <a:bodyPr wrap="none">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UNSAFETY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9" name="Pravokutnik 8">
            <a:hlinkClick r:id="rId3" action="ppaction://hlinksldjump"/>
          </p:cNvPr>
          <p:cNvSpPr/>
          <p:nvPr/>
        </p:nvSpPr>
        <p:spPr>
          <a:xfrm>
            <a:off x="7524328" y="5157192"/>
            <a:ext cx="1409200"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sz="1600" b="1" dirty="0">
              <a:latin typeface="Comic Sans MS" pitchFamily="66" charset="0"/>
              <a:cs typeface="Aharoni" pitchFamily="2" charset="-79"/>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Picture 5" descr="C:\Users\Korisnik\AppData\Local\Microsoft\Windows\Temporary Internet Files\Content.IE5\1PUY9FIG\school-girl[1].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ackgroundRemoval t="2031" b="92344" l="9792" r="89792"/>
                    </a14:imgEffect>
                  </a14:imgLayer>
                </a14:imgProps>
              </a:ext>
            </a:extLst>
          </a:blip>
          <a:srcRect/>
          <a:stretch>
            <a:fillRect/>
          </a:stretch>
        </p:blipFill>
        <p:spPr bwMode="auto">
          <a:xfrm flipH="1">
            <a:off x="1907704" y="3068960"/>
            <a:ext cx="2664296" cy="3314114"/>
          </a:xfrm>
          <a:prstGeom prst="rect">
            <a:avLst/>
          </a:prstGeom>
          <a:noFill/>
        </p:spPr>
      </p:pic>
      <p:grpSp>
        <p:nvGrpSpPr>
          <p:cNvPr id="3" name="Grupa 30"/>
          <p:cNvGrpSpPr/>
          <p:nvPr/>
        </p:nvGrpSpPr>
        <p:grpSpPr>
          <a:xfrm>
            <a:off x="-393602" y="217881"/>
            <a:ext cx="3333567" cy="5801632"/>
            <a:chOff x="-393602" y="217881"/>
            <a:chExt cx="3333567" cy="5801632"/>
          </a:xfrm>
        </p:grpSpPr>
        <p:sp>
          <p:nvSpPr>
            <p:cNvPr id="17" name="Pravokutnik 16"/>
            <p:cNvSpPr/>
            <p:nvPr/>
          </p:nvSpPr>
          <p:spPr>
            <a:xfrm rot="21356057">
              <a:off x="-393602" y="1483009"/>
              <a:ext cx="1070078" cy="453650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a:off x="-372403" y="1052736"/>
              <a:ext cx="3312368" cy="4576819"/>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avokutnik 15"/>
            <p:cNvSpPr/>
            <p:nvPr/>
          </p:nvSpPr>
          <p:spPr>
            <a:xfrm rot="20238313">
              <a:off x="-116327" y="217881"/>
              <a:ext cx="1940799" cy="1716905"/>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Elipsa 17"/>
            <p:cNvSpPr/>
            <p:nvPr/>
          </p:nvSpPr>
          <p:spPr>
            <a:xfrm>
              <a:off x="1547664" y="2993913"/>
              <a:ext cx="216024" cy="147055"/>
            </a:xfrm>
            <a:prstGeom prst="ellipse">
              <a:avLst/>
            </a:prstGeom>
            <a:solidFill>
              <a:schemeClr val="bg1"/>
            </a:soli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0" name="Ravni poveznik 19"/>
            <p:cNvCxnSpPr/>
            <p:nvPr/>
          </p:nvCxnSpPr>
          <p:spPr>
            <a:xfrm>
              <a:off x="1295636" y="1196752"/>
              <a:ext cx="54006" cy="432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Pravokutnik 23"/>
          <p:cNvSpPr/>
          <p:nvPr/>
        </p:nvSpPr>
        <p:spPr>
          <a:xfrm>
            <a:off x="7038798" y="2007493"/>
            <a:ext cx="2088232" cy="19728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6" name="Ravni poveznik 25"/>
          <p:cNvCxnSpPr>
            <a:stCxn id="24" idx="0"/>
            <a:endCxn id="24" idx="2"/>
          </p:cNvCxnSpPr>
          <p:nvPr/>
        </p:nvCxnSpPr>
        <p:spPr>
          <a:xfrm>
            <a:off x="8082914" y="2007493"/>
            <a:ext cx="0" cy="197284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4" descr="C:\Users\Korisnik\AppData\Local\Microsoft\Windows\Temporary Internet Files\Content.IE5\DVLFSPUK\lined_paper_10_by_purpledragon42_stock-d58ljbk[1].png"/>
          <p:cNvPicPr>
            <a:picLocks noChangeAspect="1" noChangeArrowheads="1"/>
          </p:cNvPicPr>
          <p:nvPr/>
        </p:nvPicPr>
        <p:blipFill>
          <a:blip r:embed="rId4" cstate="print"/>
          <a:srcRect/>
          <a:stretch>
            <a:fillRect/>
          </a:stretch>
        </p:blipFill>
        <p:spPr bwMode="auto">
          <a:xfrm>
            <a:off x="4953050" y="188640"/>
            <a:ext cx="4190950" cy="6029343"/>
          </a:xfrm>
          <a:prstGeom prst="rect">
            <a:avLst/>
          </a:prstGeom>
          <a:noFill/>
        </p:spPr>
      </p:pic>
      <p:pic>
        <p:nvPicPr>
          <p:cNvPr id="5" name="Picture 3" descr="C:\Users\Korisnik\AppData\Local\Microsoft\Windows\Temporary Internet Files\Content.IE5\DVLFSPUK\istockphoto_4897714-england-soccer-boy-cartoon-character[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158" l="9690" r="89535"/>
                    </a14:imgEffect>
                  </a14:imgLayer>
                </a14:imgProps>
              </a:ext>
            </a:extLst>
          </a:blip>
          <a:srcRect/>
          <a:stretch>
            <a:fillRect/>
          </a:stretch>
        </p:blipFill>
        <p:spPr bwMode="auto">
          <a:xfrm>
            <a:off x="3491880" y="2924944"/>
            <a:ext cx="2138412" cy="3153620"/>
          </a:xfrm>
          <a:prstGeom prst="rect">
            <a:avLst/>
          </a:prstGeom>
          <a:noFill/>
        </p:spPr>
      </p:pic>
      <p:grpSp>
        <p:nvGrpSpPr>
          <p:cNvPr id="6" name="Grupa 13"/>
          <p:cNvGrpSpPr/>
          <p:nvPr/>
        </p:nvGrpSpPr>
        <p:grpSpPr>
          <a:xfrm>
            <a:off x="1835696" y="4221088"/>
            <a:ext cx="4104456" cy="2074149"/>
            <a:chOff x="2483768" y="3875131"/>
            <a:chExt cx="4104456" cy="2074149"/>
          </a:xfrm>
        </p:grpSpPr>
        <p:sp>
          <p:nvSpPr>
            <p:cNvPr id="11" name="Pravokutnik 10"/>
            <p:cNvSpPr/>
            <p:nvPr/>
          </p:nvSpPr>
          <p:spPr>
            <a:xfrm>
              <a:off x="2627784" y="4869160"/>
              <a:ext cx="144016"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2483768" y="4105711"/>
              <a:ext cx="3816424" cy="122413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4139952" y="4256314"/>
              <a:ext cx="870012" cy="801364"/>
            </a:xfrm>
            <a:prstGeom prst="rect">
              <a:avLst/>
            </a:prstGeom>
            <a:solidFill>
              <a:schemeClr val="bg1">
                <a:lumMod val="50000"/>
              </a:schemeClr>
            </a:solidFill>
            <a:ln>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rot="1319047">
              <a:off x="4452036" y="3875131"/>
              <a:ext cx="900100" cy="1072755"/>
            </a:xfrm>
            <a:prstGeom prst="rect">
              <a:avLst/>
            </a:prstGeom>
            <a:solidFill>
              <a:schemeClr val="bg1">
                <a:lumMod val="50000"/>
              </a:schemeClr>
            </a:solidFill>
            <a:ln>
              <a:solidFill>
                <a:schemeClr val="bg1">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p:cNvSpPr/>
            <p:nvPr/>
          </p:nvSpPr>
          <p:spPr>
            <a:xfrm>
              <a:off x="2771800" y="4869160"/>
              <a:ext cx="3816424"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22" name="TekstniOkvir 21"/>
          <p:cNvSpPr txBox="1"/>
          <p:nvPr/>
        </p:nvSpPr>
        <p:spPr>
          <a:xfrm>
            <a:off x="4962214" y="548680"/>
            <a:ext cx="4181786" cy="369332"/>
          </a:xfrm>
          <a:prstGeom prst="rect">
            <a:avLst/>
          </a:prstGeom>
          <a:noFill/>
        </p:spPr>
        <p:txBody>
          <a:bodyPr wrap="none" rtlCol="0">
            <a:spAutoFit/>
          </a:bodyPr>
          <a:lstStyle/>
          <a:p>
            <a:r>
              <a:rPr lang="hr-HR" dirty="0" smtClean="0"/>
              <a:t>PRIHVAĆANJE ZAHTJEVA ZA PRIJATELJSTVO</a:t>
            </a:r>
            <a:endParaRPr lang="de-DE" dirty="0"/>
          </a:p>
        </p:txBody>
      </p:sp>
      <p:sp>
        <p:nvSpPr>
          <p:cNvPr id="23" name="TekstniOkvir 22"/>
          <p:cNvSpPr txBox="1"/>
          <p:nvPr/>
        </p:nvSpPr>
        <p:spPr>
          <a:xfrm>
            <a:off x="5220072" y="948690"/>
            <a:ext cx="3779912" cy="646331"/>
          </a:xfrm>
          <a:prstGeom prst="rect">
            <a:avLst/>
          </a:prstGeom>
          <a:noFill/>
        </p:spPr>
        <p:txBody>
          <a:bodyPr wrap="square" rtlCol="0">
            <a:spAutoFit/>
          </a:bodyPr>
          <a:lstStyle/>
          <a:p>
            <a:r>
              <a:rPr lang="vi-VN" dirty="0" smtClean="0"/>
              <a:t/>
            </a:r>
            <a:br>
              <a:rPr lang="vi-VN" dirty="0" smtClean="0"/>
            </a:br>
            <a:endParaRPr lang="de-DE" dirty="0"/>
          </a:p>
        </p:txBody>
      </p:sp>
      <p:sp>
        <p:nvSpPr>
          <p:cNvPr id="25" name="TekstniOkvir 24"/>
          <p:cNvSpPr txBox="1"/>
          <p:nvPr/>
        </p:nvSpPr>
        <p:spPr>
          <a:xfrm>
            <a:off x="5220072" y="980728"/>
            <a:ext cx="3672407" cy="3416320"/>
          </a:xfrm>
          <a:prstGeom prst="rect">
            <a:avLst/>
          </a:prstGeom>
          <a:noFill/>
        </p:spPr>
        <p:txBody>
          <a:bodyPr wrap="square" rtlCol="0">
            <a:spAutoFit/>
          </a:bodyPr>
          <a:lstStyle/>
          <a:p>
            <a:pPr>
              <a:buFont typeface="Arial" pitchFamily="34" charset="0"/>
              <a:buChar char="•"/>
            </a:pPr>
            <a:r>
              <a:rPr lang="hr-HR" dirty="0" smtClean="0"/>
              <a:t>Roditelji su vam, kad ste bili djeca, govorili da ne razgovarate s nepoznatim osobama. Slično se može primijeniti i na Facebook. </a:t>
            </a:r>
          </a:p>
          <a:p>
            <a:pPr>
              <a:buFont typeface="Arial" pitchFamily="34" charset="0"/>
              <a:buChar char="•"/>
            </a:pPr>
            <a:endParaRPr lang="hr-HR" dirty="0" smtClean="0"/>
          </a:p>
          <a:p>
            <a:pPr>
              <a:buFont typeface="Arial" pitchFamily="34" charset="0"/>
              <a:buChar char="•"/>
            </a:pPr>
            <a:r>
              <a:rPr lang="hr-HR" dirty="0" smtClean="0"/>
              <a:t>Ako dobijete zahtjev za prijateljstvom od osobe s kojom nemate nikakvih zajedničkih prijatelja i ne poznajete ju, dobro razmislite o tome želite li prihvatiti. Prije svega, kako je ta osoba uopće došla do vašeg profila? </a:t>
            </a:r>
            <a:endParaRPr lang="de-DE" dirty="0"/>
          </a:p>
        </p:txBody>
      </p:sp>
      <p:sp>
        <p:nvSpPr>
          <p:cNvPr id="27" name="Pravokutnik 26"/>
          <p:cNvSpPr/>
          <p:nvPr/>
        </p:nvSpPr>
        <p:spPr>
          <a:xfrm>
            <a:off x="7668344" y="5002953"/>
            <a:ext cx="936104" cy="29825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solidFill>
                  <a:schemeClr val="tx1"/>
                </a:solidFill>
                <a:latin typeface="Aharoni" pitchFamily="2" charset="-79"/>
                <a:cs typeface="Aharoni" pitchFamily="2" charset="-79"/>
                <a:hlinkClick r:id="rId7" action="ppaction://hlinksldjump"/>
              </a:rPr>
              <a:t>DALJE</a:t>
            </a:r>
            <a:endParaRPr lang="de-DE" sz="1600" b="1" dirty="0">
              <a:latin typeface="Aharoni" pitchFamily="2" charset="-79"/>
              <a:cs typeface="Aharoni" pitchFamily="2" charset="-79"/>
            </a:endParaRPr>
          </a:p>
        </p:txBody>
      </p:sp>
    </p:spTree>
    <p:extLst>
      <p:ext uri="{BB962C8B-B14F-4D97-AF65-F5344CB8AC3E}">
        <p14:creationId xmlns:p14="http://schemas.microsoft.com/office/powerpoint/2010/main" val="3342206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ravokutnik 82"/>
          <p:cNvSpPr/>
          <p:nvPr/>
        </p:nvSpPr>
        <p:spPr>
          <a:xfrm>
            <a:off x="152400" y="1637184"/>
            <a:ext cx="2763416" cy="416808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Pravokutnik 80"/>
          <p:cNvSpPr/>
          <p:nvPr/>
        </p:nvSpPr>
        <p:spPr>
          <a:xfrm rot="5400000">
            <a:off x="1115616" y="3429000"/>
            <a:ext cx="3384376" cy="504056"/>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4" name="Picture 10" descr="C:\Users\Korisnik\AppData\Local\Microsoft\Windows\Temporary Internet Files\Content.IE5\1PUY9FIG\door_texture___33_by_agf81-d4vjkdj[1].jpg"/>
          <p:cNvPicPr>
            <a:picLocks noChangeAspect="1" noChangeArrowheads="1"/>
          </p:cNvPicPr>
          <p:nvPr/>
        </p:nvPicPr>
        <p:blipFill>
          <a:blip r:embed="rId3" cstate="print"/>
          <a:srcRect l="15302" t="6123" r="12017" b="4082"/>
          <a:stretch>
            <a:fillRect/>
          </a:stretch>
        </p:blipFill>
        <p:spPr bwMode="auto">
          <a:xfrm>
            <a:off x="2195736" y="3717032"/>
            <a:ext cx="792088" cy="1834309"/>
          </a:xfrm>
          <a:prstGeom prst="rect">
            <a:avLst/>
          </a:prstGeom>
          <a:noFill/>
        </p:spPr>
      </p:pic>
      <p:sp>
        <p:nvSpPr>
          <p:cNvPr id="82" name="Pravokutnik 81"/>
          <p:cNvSpPr/>
          <p:nvPr/>
        </p:nvSpPr>
        <p:spPr>
          <a:xfrm rot="5400000">
            <a:off x="-1566428" y="3555268"/>
            <a:ext cx="3600400" cy="46754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Ravni poveznik 17"/>
          <p:cNvCxnSpPr/>
          <p:nvPr/>
        </p:nvCxnSpPr>
        <p:spPr>
          <a:xfrm>
            <a:off x="3059832" y="1484784"/>
            <a:ext cx="0" cy="4392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rostoručno 5"/>
          <p:cNvSpPr/>
          <p:nvPr/>
        </p:nvSpPr>
        <p:spPr>
          <a:xfrm>
            <a:off x="0" y="5157192"/>
            <a:ext cx="9200271" cy="576064"/>
          </a:xfrm>
          <a:custGeom>
            <a:avLst/>
            <a:gdLst>
              <a:gd name="connsiteX0" fmla="*/ 0 w 9200271"/>
              <a:gd name="connsiteY0" fmla="*/ 392596 h 529892"/>
              <a:gd name="connsiteX1" fmla="*/ 112542 w 9200271"/>
              <a:gd name="connsiteY1" fmla="*/ 350393 h 529892"/>
              <a:gd name="connsiteX2" fmla="*/ 196948 w 9200271"/>
              <a:gd name="connsiteY2" fmla="*/ 322257 h 529892"/>
              <a:gd name="connsiteX3" fmla="*/ 239151 w 9200271"/>
              <a:gd name="connsiteY3" fmla="*/ 280054 h 529892"/>
              <a:gd name="connsiteX4" fmla="*/ 281354 w 9200271"/>
              <a:gd name="connsiteY4" fmla="*/ 265987 h 529892"/>
              <a:gd name="connsiteX5" fmla="*/ 337625 w 9200271"/>
              <a:gd name="connsiteY5" fmla="*/ 209716 h 529892"/>
              <a:gd name="connsiteX6" fmla="*/ 407963 w 9200271"/>
              <a:gd name="connsiteY6" fmla="*/ 111242 h 529892"/>
              <a:gd name="connsiteX7" fmla="*/ 436098 w 9200271"/>
              <a:gd name="connsiteY7" fmla="*/ 167513 h 529892"/>
              <a:gd name="connsiteX8" fmla="*/ 464234 w 9200271"/>
              <a:gd name="connsiteY8" fmla="*/ 364461 h 529892"/>
              <a:gd name="connsiteX9" fmla="*/ 492369 w 9200271"/>
              <a:gd name="connsiteY9" fmla="*/ 280054 h 529892"/>
              <a:gd name="connsiteX10" fmla="*/ 548640 w 9200271"/>
              <a:gd name="connsiteY10" fmla="*/ 153445 h 529892"/>
              <a:gd name="connsiteX11" fmla="*/ 576775 w 9200271"/>
              <a:gd name="connsiteY11" fmla="*/ 111242 h 529892"/>
              <a:gd name="connsiteX12" fmla="*/ 618978 w 9200271"/>
              <a:gd name="connsiteY12" fmla="*/ 139377 h 529892"/>
              <a:gd name="connsiteX13" fmla="*/ 633046 w 9200271"/>
              <a:gd name="connsiteY13" fmla="*/ 223784 h 529892"/>
              <a:gd name="connsiteX14" fmla="*/ 647114 w 9200271"/>
              <a:gd name="connsiteY14" fmla="*/ 265987 h 529892"/>
              <a:gd name="connsiteX15" fmla="*/ 689317 w 9200271"/>
              <a:gd name="connsiteY15" fmla="*/ 251919 h 529892"/>
              <a:gd name="connsiteX16" fmla="*/ 731520 w 9200271"/>
              <a:gd name="connsiteY16" fmla="*/ 111242 h 529892"/>
              <a:gd name="connsiteX17" fmla="*/ 759655 w 9200271"/>
              <a:gd name="connsiteY17" fmla="*/ 153445 h 529892"/>
              <a:gd name="connsiteX18" fmla="*/ 773723 w 9200271"/>
              <a:gd name="connsiteY18" fmla="*/ 322257 h 529892"/>
              <a:gd name="connsiteX19" fmla="*/ 844062 w 9200271"/>
              <a:gd name="connsiteY19" fmla="*/ 280054 h 529892"/>
              <a:gd name="connsiteX20" fmla="*/ 900332 w 9200271"/>
              <a:gd name="connsiteY20" fmla="*/ 265987 h 529892"/>
              <a:gd name="connsiteX21" fmla="*/ 956603 w 9200271"/>
              <a:gd name="connsiteY21" fmla="*/ 237851 h 529892"/>
              <a:gd name="connsiteX22" fmla="*/ 1041009 w 9200271"/>
              <a:gd name="connsiteY22" fmla="*/ 209716 h 529892"/>
              <a:gd name="connsiteX23" fmla="*/ 1055077 w 9200271"/>
              <a:gd name="connsiteY23" fmla="*/ 294122 h 529892"/>
              <a:gd name="connsiteX24" fmla="*/ 1097280 w 9200271"/>
              <a:gd name="connsiteY24" fmla="*/ 322257 h 529892"/>
              <a:gd name="connsiteX25" fmla="*/ 1111348 w 9200271"/>
              <a:gd name="connsiteY25" fmla="*/ 265987 h 529892"/>
              <a:gd name="connsiteX26" fmla="*/ 1181686 w 9200271"/>
              <a:gd name="connsiteY26" fmla="*/ 167513 h 529892"/>
              <a:gd name="connsiteX27" fmla="*/ 1252025 w 9200271"/>
              <a:gd name="connsiteY27" fmla="*/ 97174 h 529892"/>
              <a:gd name="connsiteX28" fmla="*/ 1266092 w 9200271"/>
              <a:gd name="connsiteY28" fmla="*/ 153445 h 529892"/>
              <a:gd name="connsiteX29" fmla="*/ 1322363 w 9200271"/>
              <a:gd name="connsiteY29" fmla="*/ 251919 h 529892"/>
              <a:gd name="connsiteX30" fmla="*/ 1364566 w 9200271"/>
              <a:gd name="connsiteY30" fmla="*/ 364461 h 529892"/>
              <a:gd name="connsiteX31" fmla="*/ 1406769 w 9200271"/>
              <a:gd name="connsiteY31" fmla="*/ 294122 h 529892"/>
              <a:gd name="connsiteX32" fmla="*/ 1420837 w 9200271"/>
              <a:gd name="connsiteY32" fmla="*/ 237851 h 529892"/>
              <a:gd name="connsiteX33" fmla="*/ 1463040 w 9200271"/>
              <a:gd name="connsiteY33" fmla="*/ 209716 h 529892"/>
              <a:gd name="connsiteX34" fmla="*/ 1505243 w 9200271"/>
              <a:gd name="connsiteY34" fmla="*/ 294122 h 529892"/>
              <a:gd name="connsiteX35" fmla="*/ 1547446 w 9200271"/>
              <a:gd name="connsiteY35" fmla="*/ 237851 h 529892"/>
              <a:gd name="connsiteX36" fmla="*/ 1575582 w 9200271"/>
              <a:gd name="connsiteY36" fmla="*/ 153445 h 529892"/>
              <a:gd name="connsiteX37" fmla="*/ 1617785 w 9200271"/>
              <a:gd name="connsiteY37" fmla="*/ 167513 h 529892"/>
              <a:gd name="connsiteX38" fmla="*/ 1631852 w 9200271"/>
              <a:gd name="connsiteY38" fmla="*/ 223784 h 529892"/>
              <a:gd name="connsiteX39" fmla="*/ 1659988 w 9200271"/>
              <a:gd name="connsiteY39" fmla="*/ 322257 h 529892"/>
              <a:gd name="connsiteX40" fmla="*/ 1674055 w 9200271"/>
              <a:gd name="connsiteY40" fmla="*/ 223784 h 529892"/>
              <a:gd name="connsiteX41" fmla="*/ 1716258 w 9200271"/>
              <a:gd name="connsiteY41" fmla="*/ 181581 h 529892"/>
              <a:gd name="connsiteX42" fmla="*/ 1730326 w 9200271"/>
              <a:gd name="connsiteY42" fmla="*/ 125310 h 529892"/>
              <a:gd name="connsiteX43" fmla="*/ 1800665 w 9200271"/>
              <a:gd name="connsiteY43" fmla="*/ 209716 h 529892"/>
              <a:gd name="connsiteX44" fmla="*/ 1828800 w 9200271"/>
              <a:gd name="connsiteY44" fmla="*/ 294122 h 529892"/>
              <a:gd name="connsiteX45" fmla="*/ 1871003 w 9200271"/>
              <a:gd name="connsiteY45" fmla="*/ 378528 h 529892"/>
              <a:gd name="connsiteX46" fmla="*/ 1927274 w 9200271"/>
              <a:gd name="connsiteY46" fmla="*/ 350393 h 529892"/>
              <a:gd name="connsiteX47" fmla="*/ 1955409 w 9200271"/>
              <a:gd name="connsiteY47" fmla="*/ 308190 h 529892"/>
              <a:gd name="connsiteX48" fmla="*/ 1983545 w 9200271"/>
              <a:gd name="connsiteY48" fmla="*/ 280054 h 529892"/>
              <a:gd name="connsiteX49" fmla="*/ 1997612 w 9200271"/>
              <a:gd name="connsiteY49" fmla="*/ 237851 h 529892"/>
              <a:gd name="connsiteX50" fmla="*/ 2025748 w 9200271"/>
              <a:gd name="connsiteY50" fmla="*/ 209716 h 529892"/>
              <a:gd name="connsiteX51" fmla="*/ 2053883 w 9200271"/>
              <a:gd name="connsiteY51" fmla="*/ 167513 h 529892"/>
              <a:gd name="connsiteX52" fmla="*/ 2124222 w 9200271"/>
              <a:gd name="connsiteY52" fmla="*/ 251919 h 529892"/>
              <a:gd name="connsiteX53" fmla="*/ 2166425 w 9200271"/>
              <a:gd name="connsiteY53" fmla="*/ 265987 h 529892"/>
              <a:gd name="connsiteX54" fmla="*/ 2194560 w 9200271"/>
              <a:gd name="connsiteY54" fmla="*/ 237851 h 529892"/>
              <a:gd name="connsiteX55" fmla="*/ 2208628 w 9200271"/>
              <a:gd name="connsiteY55" fmla="*/ 195648 h 529892"/>
              <a:gd name="connsiteX56" fmla="*/ 2278966 w 9200271"/>
              <a:gd name="connsiteY56" fmla="*/ 209716 h 529892"/>
              <a:gd name="connsiteX57" fmla="*/ 2363372 w 9200271"/>
              <a:gd name="connsiteY57" fmla="*/ 237851 h 529892"/>
              <a:gd name="connsiteX58" fmla="*/ 2405575 w 9200271"/>
              <a:gd name="connsiteY58" fmla="*/ 223784 h 529892"/>
              <a:gd name="connsiteX59" fmla="*/ 2433711 w 9200271"/>
              <a:gd name="connsiteY59" fmla="*/ 195648 h 529892"/>
              <a:gd name="connsiteX60" fmla="*/ 2475914 w 9200271"/>
              <a:gd name="connsiteY60" fmla="*/ 209716 h 529892"/>
              <a:gd name="connsiteX61" fmla="*/ 2574388 w 9200271"/>
              <a:gd name="connsiteY61" fmla="*/ 392596 h 529892"/>
              <a:gd name="connsiteX62" fmla="*/ 2616591 w 9200271"/>
              <a:gd name="connsiteY62" fmla="*/ 308190 h 529892"/>
              <a:gd name="connsiteX63" fmla="*/ 2686929 w 9200271"/>
              <a:gd name="connsiteY63" fmla="*/ 125310 h 529892"/>
              <a:gd name="connsiteX64" fmla="*/ 2715065 w 9200271"/>
              <a:gd name="connsiteY64" fmla="*/ 97174 h 529892"/>
              <a:gd name="connsiteX65" fmla="*/ 2785403 w 9200271"/>
              <a:gd name="connsiteY65" fmla="*/ 223784 h 529892"/>
              <a:gd name="connsiteX66" fmla="*/ 2897945 w 9200271"/>
              <a:gd name="connsiteY66" fmla="*/ 181581 h 529892"/>
              <a:gd name="connsiteX67" fmla="*/ 2940148 w 9200271"/>
              <a:gd name="connsiteY67" fmla="*/ 223784 h 529892"/>
              <a:gd name="connsiteX68" fmla="*/ 2954215 w 9200271"/>
              <a:gd name="connsiteY68" fmla="*/ 294122 h 529892"/>
              <a:gd name="connsiteX69" fmla="*/ 2968283 w 9200271"/>
              <a:gd name="connsiteY69" fmla="*/ 336325 h 529892"/>
              <a:gd name="connsiteX70" fmla="*/ 3038622 w 9200271"/>
              <a:gd name="connsiteY70" fmla="*/ 322257 h 529892"/>
              <a:gd name="connsiteX71" fmla="*/ 3066757 w 9200271"/>
              <a:gd name="connsiteY71" fmla="*/ 251919 h 529892"/>
              <a:gd name="connsiteX72" fmla="*/ 3123028 w 9200271"/>
              <a:gd name="connsiteY72" fmla="*/ 181581 h 529892"/>
              <a:gd name="connsiteX73" fmla="*/ 3165231 w 9200271"/>
              <a:gd name="connsiteY73" fmla="*/ 111242 h 529892"/>
              <a:gd name="connsiteX74" fmla="*/ 3221502 w 9200271"/>
              <a:gd name="connsiteY74" fmla="*/ 139377 h 529892"/>
              <a:gd name="connsiteX75" fmla="*/ 3249637 w 9200271"/>
              <a:gd name="connsiteY75" fmla="*/ 181581 h 529892"/>
              <a:gd name="connsiteX76" fmla="*/ 3291840 w 9200271"/>
              <a:gd name="connsiteY76" fmla="*/ 294122 h 529892"/>
              <a:gd name="connsiteX77" fmla="*/ 3319975 w 9200271"/>
              <a:gd name="connsiteY77" fmla="*/ 251919 h 529892"/>
              <a:gd name="connsiteX78" fmla="*/ 3334043 w 9200271"/>
              <a:gd name="connsiteY78" fmla="*/ 209716 h 529892"/>
              <a:gd name="connsiteX79" fmla="*/ 3362178 w 9200271"/>
              <a:gd name="connsiteY79" fmla="*/ 139377 h 529892"/>
              <a:gd name="connsiteX80" fmla="*/ 3404382 w 9200271"/>
              <a:gd name="connsiteY80" fmla="*/ 40904 h 529892"/>
              <a:gd name="connsiteX81" fmla="*/ 3432517 w 9200271"/>
              <a:gd name="connsiteY81" fmla="*/ 12768 h 529892"/>
              <a:gd name="connsiteX82" fmla="*/ 3488788 w 9200271"/>
              <a:gd name="connsiteY82" fmla="*/ 83107 h 529892"/>
              <a:gd name="connsiteX83" fmla="*/ 3516923 w 9200271"/>
              <a:gd name="connsiteY83" fmla="*/ 195648 h 529892"/>
              <a:gd name="connsiteX84" fmla="*/ 3559126 w 9200271"/>
              <a:gd name="connsiteY84" fmla="*/ 308190 h 529892"/>
              <a:gd name="connsiteX85" fmla="*/ 3615397 w 9200271"/>
              <a:gd name="connsiteY85" fmla="*/ 280054 h 529892"/>
              <a:gd name="connsiteX86" fmla="*/ 3685735 w 9200271"/>
              <a:gd name="connsiteY86" fmla="*/ 251919 h 529892"/>
              <a:gd name="connsiteX87" fmla="*/ 3742006 w 9200271"/>
              <a:gd name="connsiteY87" fmla="*/ 223784 h 529892"/>
              <a:gd name="connsiteX88" fmla="*/ 3784209 w 9200271"/>
              <a:gd name="connsiteY88" fmla="*/ 167513 h 529892"/>
              <a:gd name="connsiteX89" fmla="*/ 3812345 w 9200271"/>
              <a:gd name="connsiteY89" fmla="*/ 139377 h 529892"/>
              <a:gd name="connsiteX90" fmla="*/ 3868615 w 9200271"/>
              <a:gd name="connsiteY90" fmla="*/ 167513 h 529892"/>
              <a:gd name="connsiteX91" fmla="*/ 3882683 w 9200271"/>
              <a:gd name="connsiteY91" fmla="*/ 223784 h 529892"/>
              <a:gd name="connsiteX92" fmla="*/ 3910818 w 9200271"/>
              <a:gd name="connsiteY92" fmla="*/ 265987 h 529892"/>
              <a:gd name="connsiteX93" fmla="*/ 3924886 w 9200271"/>
              <a:gd name="connsiteY93" fmla="*/ 322257 h 529892"/>
              <a:gd name="connsiteX94" fmla="*/ 4009292 w 9200271"/>
              <a:gd name="connsiteY94" fmla="*/ 308190 h 529892"/>
              <a:gd name="connsiteX95" fmla="*/ 4065563 w 9200271"/>
              <a:gd name="connsiteY95" fmla="*/ 280054 h 529892"/>
              <a:gd name="connsiteX96" fmla="*/ 4107766 w 9200271"/>
              <a:gd name="connsiteY96" fmla="*/ 265987 h 529892"/>
              <a:gd name="connsiteX97" fmla="*/ 4234375 w 9200271"/>
              <a:gd name="connsiteY97" fmla="*/ 251919 h 529892"/>
              <a:gd name="connsiteX98" fmla="*/ 4318782 w 9200271"/>
              <a:gd name="connsiteY98" fmla="*/ 420731 h 529892"/>
              <a:gd name="connsiteX99" fmla="*/ 4346917 w 9200271"/>
              <a:gd name="connsiteY99" fmla="*/ 448867 h 529892"/>
              <a:gd name="connsiteX100" fmla="*/ 4389120 w 9200271"/>
              <a:gd name="connsiteY100" fmla="*/ 462934 h 529892"/>
              <a:gd name="connsiteX101" fmla="*/ 4487594 w 9200271"/>
              <a:gd name="connsiteY101" fmla="*/ 308190 h 529892"/>
              <a:gd name="connsiteX102" fmla="*/ 4529797 w 9200271"/>
              <a:gd name="connsiteY102" fmla="*/ 336325 h 529892"/>
              <a:gd name="connsiteX103" fmla="*/ 4586068 w 9200271"/>
              <a:gd name="connsiteY103" fmla="*/ 392596 h 529892"/>
              <a:gd name="connsiteX104" fmla="*/ 4628271 w 9200271"/>
              <a:gd name="connsiteY104" fmla="*/ 364461 h 529892"/>
              <a:gd name="connsiteX105" fmla="*/ 4656406 w 9200271"/>
              <a:gd name="connsiteY105" fmla="*/ 336325 h 529892"/>
              <a:gd name="connsiteX106" fmla="*/ 4726745 w 9200271"/>
              <a:gd name="connsiteY106" fmla="*/ 350393 h 529892"/>
              <a:gd name="connsiteX107" fmla="*/ 4768948 w 9200271"/>
              <a:gd name="connsiteY107" fmla="*/ 350393 h 529892"/>
              <a:gd name="connsiteX108" fmla="*/ 4825218 w 9200271"/>
              <a:gd name="connsiteY108" fmla="*/ 378528 h 529892"/>
              <a:gd name="connsiteX109" fmla="*/ 4853354 w 9200271"/>
              <a:gd name="connsiteY109" fmla="*/ 350393 h 529892"/>
              <a:gd name="connsiteX110" fmla="*/ 4881489 w 9200271"/>
              <a:gd name="connsiteY110" fmla="*/ 294122 h 529892"/>
              <a:gd name="connsiteX111" fmla="*/ 4909625 w 9200271"/>
              <a:gd name="connsiteY111" fmla="*/ 251919 h 529892"/>
              <a:gd name="connsiteX112" fmla="*/ 4965895 w 9200271"/>
              <a:gd name="connsiteY112" fmla="*/ 265987 h 529892"/>
              <a:gd name="connsiteX113" fmla="*/ 5008098 w 9200271"/>
              <a:gd name="connsiteY113" fmla="*/ 336325 h 529892"/>
              <a:gd name="connsiteX114" fmla="*/ 5036234 w 9200271"/>
              <a:gd name="connsiteY114" fmla="*/ 378528 h 529892"/>
              <a:gd name="connsiteX115" fmla="*/ 5078437 w 9200271"/>
              <a:gd name="connsiteY115" fmla="*/ 364461 h 529892"/>
              <a:gd name="connsiteX116" fmla="*/ 5120640 w 9200271"/>
              <a:gd name="connsiteY116" fmla="*/ 406664 h 529892"/>
              <a:gd name="connsiteX117" fmla="*/ 5162843 w 9200271"/>
              <a:gd name="connsiteY117" fmla="*/ 519205 h 529892"/>
              <a:gd name="connsiteX118" fmla="*/ 5233182 w 9200271"/>
              <a:gd name="connsiteY118" fmla="*/ 462934 h 529892"/>
              <a:gd name="connsiteX119" fmla="*/ 5303520 w 9200271"/>
              <a:gd name="connsiteY119" fmla="*/ 406664 h 529892"/>
              <a:gd name="connsiteX120" fmla="*/ 5401994 w 9200271"/>
              <a:gd name="connsiteY120" fmla="*/ 322257 h 529892"/>
              <a:gd name="connsiteX121" fmla="*/ 5444197 w 9200271"/>
              <a:gd name="connsiteY121" fmla="*/ 308190 h 529892"/>
              <a:gd name="connsiteX122" fmla="*/ 5458265 w 9200271"/>
              <a:gd name="connsiteY122" fmla="*/ 378528 h 529892"/>
              <a:gd name="connsiteX123" fmla="*/ 5486400 w 9200271"/>
              <a:gd name="connsiteY123" fmla="*/ 448867 h 529892"/>
              <a:gd name="connsiteX124" fmla="*/ 5542671 w 9200271"/>
              <a:gd name="connsiteY124" fmla="*/ 237851 h 529892"/>
              <a:gd name="connsiteX125" fmla="*/ 5570806 w 9200271"/>
              <a:gd name="connsiteY125" fmla="*/ 111242 h 529892"/>
              <a:gd name="connsiteX126" fmla="*/ 5584874 w 9200271"/>
              <a:gd name="connsiteY126" fmla="*/ 69039 h 529892"/>
              <a:gd name="connsiteX127" fmla="*/ 5627077 w 9200271"/>
              <a:gd name="connsiteY127" fmla="*/ 97174 h 529892"/>
              <a:gd name="connsiteX128" fmla="*/ 5641145 w 9200271"/>
              <a:gd name="connsiteY128" fmla="*/ 139377 h 529892"/>
              <a:gd name="connsiteX129" fmla="*/ 5669280 w 9200271"/>
              <a:gd name="connsiteY129" fmla="*/ 181581 h 529892"/>
              <a:gd name="connsiteX130" fmla="*/ 5725551 w 9200271"/>
              <a:gd name="connsiteY130" fmla="*/ 195648 h 529892"/>
              <a:gd name="connsiteX131" fmla="*/ 5781822 w 9200271"/>
              <a:gd name="connsiteY131" fmla="*/ 237851 h 529892"/>
              <a:gd name="connsiteX132" fmla="*/ 5809957 w 9200271"/>
              <a:gd name="connsiteY132" fmla="*/ 364461 h 529892"/>
              <a:gd name="connsiteX133" fmla="*/ 5880295 w 9200271"/>
              <a:gd name="connsiteY133" fmla="*/ 336325 h 529892"/>
              <a:gd name="connsiteX134" fmla="*/ 5936566 w 9200271"/>
              <a:gd name="connsiteY134" fmla="*/ 139377 h 529892"/>
              <a:gd name="connsiteX135" fmla="*/ 5950634 w 9200271"/>
              <a:gd name="connsiteY135" fmla="*/ 97174 h 529892"/>
              <a:gd name="connsiteX136" fmla="*/ 5978769 w 9200271"/>
              <a:gd name="connsiteY136" fmla="*/ 54971 h 529892"/>
              <a:gd name="connsiteX137" fmla="*/ 6063175 w 9200271"/>
              <a:gd name="connsiteY137" fmla="*/ 111242 h 529892"/>
              <a:gd name="connsiteX138" fmla="*/ 6091311 w 9200271"/>
              <a:gd name="connsiteY138" fmla="*/ 181581 h 529892"/>
              <a:gd name="connsiteX139" fmla="*/ 6161649 w 9200271"/>
              <a:gd name="connsiteY139" fmla="*/ 322257 h 529892"/>
              <a:gd name="connsiteX140" fmla="*/ 6175717 w 9200271"/>
              <a:gd name="connsiteY140" fmla="*/ 378528 h 529892"/>
              <a:gd name="connsiteX141" fmla="*/ 6203852 w 9200271"/>
              <a:gd name="connsiteY141" fmla="*/ 462934 h 529892"/>
              <a:gd name="connsiteX142" fmla="*/ 6231988 w 9200271"/>
              <a:gd name="connsiteY142" fmla="*/ 406664 h 529892"/>
              <a:gd name="connsiteX143" fmla="*/ 6274191 w 9200271"/>
              <a:gd name="connsiteY143" fmla="*/ 322257 h 529892"/>
              <a:gd name="connsiteX144" fmla="*/ 6344529 w 9200271"/>
              <a:gd name="connsiteY144" fmla="*/ 406664 h 529892"/>
              <a:gd name="connsiteX145" fmla="*/ 6386732 w 9200271"/>
              <a:gd name="connsiteY145" fmla="*/ 392596 h 529892"/>
              <a:gd name="connsiteX146" fmla="*/ 6428935 w 9200271"/>
              <a:gd name="connsiteY146" fmla="*/ 350393 h 529892"/>
              <a:gd name="connsiteX147" fmla="*/ 6443003 w 9200271"/>
              <a:gd name="connsiteY147" fmla="*/ 308190 h 529892"/>
              <a:gd name="connsiteX148" fmla="*/ 6499274 w 9200271"/>
              <a:gd name="connsiteY148" fmla="*/ 223784 h 529892"/>
              <a:gd name="connsiteX149" fmla="*/ 6541477 w 9200271"/>
              <a:gd name="connsiteY149" fmla="*/ 251919 h 529892"/>
              <a:gd name="connsiteX150" fmla="*/ 6597748 w 9200271"/>
              <a:gd name="connsiteY150" fmla="*/ 322257 h 529892"/>
              <a:gd name="connsiteX151" fmla="*/ 6654018 w 9200271"/>
              <a:gd name="connsiteY151" fmla="*/ 336325 h 529892"/>
              <a:gd name="connsiteX152" fmla="*/ 6682154 w 9200271"/>
              <a:gd name="connsiteY152" fmla="*/ 378528 h 529892"/>
              <a:gd name="connsiteX153" fmla="*/ 6724357 w 9200271"/>
              <a:gd name="connsiteY153" fmla="*/ 519205 h 529892"/>
              <a:gd name="connsiteX154" fmla="*/ 6794695 w 9200271"/>
              <a:gd name="connsiteY154" fmla="*/ 477002 h 529892"/>
              <a:gd name="connsiteX155" fmla="*/ 6822831 w 9200271"/>
              <a:gd name="connsiteY155" fmla="*/ 420731 h 529892"/>
              <a:gd name="connsiteX156" fmla="*/ 6850966 w 9200271"/>
              <a:gd name="connsiteY156" fmla="*/ 378528 h 529892"/>
              <a:gd name="connsiteX157" fmla="*/ 6865034 w 9200271"/>
              <a:gd name="connsiteY157" fmla="*/ 322257 h 529892"/>
              <a:gd name="connsiteX158" fmla="*/ 6893169 w 9200271"/>
              <a:gd name="connsiteY158" fmla="*/ 237851 h 529892"/>
              <a:gd name="connsiteX159" fmla="*/ 6963508 w 9200271"/>
              <a:gd name="connsiteY159" fmla="*/ 280054 h 529892"/>
              <a:gd name="connsiteX160" fmla="*/ 6991643 w 9200271"/>
              <a:gd name="connsiteY160" fmla="*/ 392596 h 529892"/>
              <a:gd name="connsiteX161" fmla="*/ 7005711 w 9200271"/>
              <a:gd name="connsiteY161" fmla="*/ 434799 h 529892"/>
              <a:gd name="connsiteX162" fmla="*/ 7090117 w 9200271"/>
              <a:gd name="connsiteY162" fmla="*/ 420731 h 529892"/>
              <a:gd name="connsiteX163" fmla="*/ 7132320 w 9200271"/>
              <a:gd name="connsiteY163" fmla="*/ 392596 h 529892"/>
              <a:gd name="connsiteX164" fmla="*/ 7244862 w 9200271"/>
              <a:gd name="connsiteY164" fmla="*/ 406664 h 529892"/>
              <a:gd name="connsiteX165" fmla="*/ 7287065 w 9200271"/>
              <a:gd name="connsiteY165" fmla="*/ 434799 h 529892"/>
              <a:gd name="connsiteX166" fmla="*/ 7371471 w 9200271"/>
              <a:gd name="connsiteY166" fmla="*/ 364461 h 529892"/>
              <a:gd name="connsiteX167" fmla="*/ 7385538 w 9200271"/>
              <a:gd name="connsiteY167" fmla="*/ 322257 h 529892"/>
              <a:gd name="connsiteX168" fmla="*/ 7413674 w 9200271"/>
              <a:gd name="connsiteY168" fmla="*/ 350393 h 529892"/>
              <a:gd name="connsiteX169" fmla="*/ 7469945 w 9200271"/>
              <a:gd name="connsiteY169" fmla="*/ 434799 h 529892"/>
              <a:gd name="connsiteX170" fmla="*/ 7596554 w 9200271"/>
              <a:gd name="connsiteY170" fmla="*/ 406664 h 529892"/>
              <a:gd name="connsiteX171" fmla="*/ 7666892 w 9200271"/>
              <a:gd name="connsiteY171" fmla="*/ 364461 h 529892"/>
              <a:gd name="connsiteX172" fmla="*/ 7835705 w 9200271"/>
              <a:gd name="connsiteY172" fmla="*/ 350393 h 529892"/>
              <a:gd name="connsiteX173" fmla="*/ 7877908 w 9200271"/>
              <a:gd name="connsiteY173" fmla="*/ 265987 h 529892"/>
              <a:gd name="connsiteX174" fmla="*/ 7948246 w 9200271"/>
              <a:gd name="connsiteY174" fmla="*/ 125310 h 529892"/>
              <a:gd name="connsiteX175" fmla="*/ 8018585 w 9200271"/>
              <a:gd name="connsiteY175" fmla="*/ 12768 h 529892"/>
              <a:gd name="connsiteX176" fmla="*/ 8046720 w 9200271"/>
              <a:gd name="connsiteY176" fmla="*/ 40904 h 529892"/>
              <a:gd name="connsiteX177" fmla="*/ 8102991 w 9200271"/>
              <a:gd name="connsiteY177" fmla="*/ 139377 h 529892"/>
              <a:gd name="connsiteX178" fmla="*/ 8173329 w 9200271"/>
              <a:gd name="connsiteY178" fmla="*/ 125310 h 529892"/>
              <a:gd name="connsiteX179" fmla="*/ 8243668 w 9200271"/>
              <a:gd name="connsiteY179" fmla="*/ 181581 h 529892"/>
              <a:gd name="connsiteX180" fmla="*/ 8271803 w 9200271"/>
              <a:gd name="connsiteY180" fmla="*/ 251919 h 529892"/>
              <a:gd name="connsiteX181" fmla="*/ 8285871 w 9200271"/>
              <a:gd name="connsiteY181" fmla="*/ 294122 h 529892"/>
              <a:gd name="connsiteX182" fmla="*/ 8299938 w 9200271"/>
              <a:gd name="connsiteY182" fmla="*/ 350393 h 529892"/>
              <a:gd name="connsiteX183" fmla="*/ 8356209 w 9200271"/>
              <a:gd name="connsiteY183" fmla="*/ 448867 h 529892"/>
              <a:gd name="connsiteX184" fmla="*/ 8454683 w 9200271"/>
              <a:gd name="connsiteY184" fmla="*/ 434799 h 529892"/>
              <a:gd name="connsiteX185" fmla="*/ 8496886 w 9200271"/>
              <a:gd name="connsiteY185" fmla="*/ 477002 h 529892"/>
              <a:gd name="connsiteX186" fmla="*/ 8539089 w 9200271"/>
              <a:gd name="connsiteY186" fmla="*/ 491070 h 529892"/>
              <a:gd name="connsiteX187" fmla="*/ 8595360 w 9200271"/>
              <a:gd name="connsiteY187" fmla="*/ 477002 h 529892"/>
              <a:gd name="connsiteX188" fmla="*/ 8665698 w 9200271"/>
              <a:gd name="connsiteY188" fmla="*/ 378528 h 529892"/>
              <a:gd name="connsiteX189" fmla="*/ 8792308 w 9200271"/>
              <a:gd name="connsiteY189" fmla="*/ 378528 h 529892"/>
              <a:gd name="connsiteX190" fmla="*/ 8876714 w 9200271"/>
              <a:gd name="connsiteY190" fmla="*/ 392596 h 529892"/>
              <a:gd name="connsiteX191" fmla="*/ 8904849 w 9200271"/>
              <a:gd name="connsiteY191" fmla="*/ 434799 h 529892"/>
              <a:gd name="connsiteX192" fmla="*/ 9073662 w 9200271"/>
              <a:gd name="connsiteY192" fmla="*/ 406664 h 529892"/>
              <a:gd name="connsiteX193" fmla="*/ 9200271 w 9200271"/>
              <a:gd name="connsiteY193" fmla="*/ 406664 h 5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9200271" h="529892">
                <a:moveTo>
                  <a:pt x="0" y="392596"/>
                </a:moveTo>
                <a:lnTo>
                  <a:pt x="112542" y="350393"/>
                </a:lnTo>
                <a:cubicBezTo>
                  <a:pt x="140472" y="340418"/>
                  <a:pt x="196948" y="322257"/>
                  <a:pt x="196948" y="322257"/>
                </a:cubicBezTo>
                <a:cubicBezTo>
                  <a:pt x="211016" y="308189"/>
                  <a:pt x="222598" y="291089"/>
                  <a:pt x="239151" y="280054"/>
                </a:cubicBezTo>
                <a:cubicBezTo>
                  <a:pt x="251489" y="271829"/>
                  <a:pt x="269287" y="274606"/>
                  <a:pt x="281354" y="265987"/>
                </a:cubicBezTo>
                <a:cubicBezTo>
                  <a:pt x="302939" y="250569"/>
                  <a:pt x="321709" y="230937"/>
                  <a:pt x="337625" y="209716"/>
                </a:cubicBezTo>
                <a:cubicBezTo>
                  <a:pt x="389972" y="139919"/>
                  <a:pt x="366822" y="172953"/>
                  <a:pt x="407963" y="111242"/>
                </a:cubicBezTo>
                <a:cubicBezTo>
                  <a:pt x="417341" y="129999"/>
                  <a:pt x="431985" y="146949"/>
                  <a:pt x="436098" y="167513"/>
                </a:cubicBezTo>
                <a:cubicBezTo>
                  <a:pt x="497738" y="475714"/>
                  <a:pt x="420551" y="233413"/>
                  <a:pt x="464234" y="364461"/>
                </a:cubicBezTo>
                <a:cubicBezTo>
                  <a:pt x="473612" y="336325"/>
                  <a:pt x="482234" y="307926"/>
                  <a:pt x="492369" y="280054"/>
                </a:cubicBezTo>
                <a:cubicBezTo>
                  <a:pt x="507440" y="238610"/>
                  <a:pt x="526530" y="192137"/>
                  <a:pt x="548640" y="153445"/>
                </a:cubicBezTo>
                <a:cubicBezTo>
                  <a:pt x="557028" y="138765"/>
                  <a:pt x="567397" y="125310"/>
                  <a:pt x="576775" y="111242"/>
                </a:cubicBezTo>
                <a:cubicBezTo>
                  <a:pt x="590843" y="120620"/>
                  <a:pt x="611417" y="124255"/>
                  <a:pt x="618978" y="139377"/>
                </a:cubicBezTo>
                <a:cubicBezTo>
                  <a:pt x="631734" y="164889"/>
                  <a:pt x="626858" y="195939"/>
                  <a:pt x="633046" y="223784"/>
                </a:cubicBezTo>
                <a:cubicBezTo>
                  <a:pt x="636263" y="238260"/>
                  <a:pt x="642425" y="251919"/>
                  <a:pt x="647114" y="265987"/>
                </a:cubicBezTo>
                <a:cubicBezTo>
                  <a:pt x="661182" y="261298"/>
                  <a:pt x="680698" y="263986"/>
                  <a:pt x="689317" y="251919"/>
                </a:cubicBezTo>
                <a:cubicBezTo>
                  <a:pt x="702489" y="233478"/>
                  <a:pt x="724000" y="141322"/>
                  <a:pt x="731520" y="111242"/>
                </a:cubicBezTo>
                <a:cubicBezTo>
                  <a:pt x="740898" y="125310"/>
                  <a:pt x="756339" y="136866"/>
                  <a:pt x="759655" y="153445"/>
                </a:cubicBezTo>
                <a:cubicBezTo>
                  <a:pt x="770729" y="208814"/>
                  <a:pt x="742401" y="275275"/>
                  <a:pt x="773723" y="322257"/>
                </a:cubicBezTo>
                <a:cubicBezTo>
                  <a:pt x="788890" y="345008"/>
                  <a:pt x="819076" y="291159"/>
                  <a:pt x="844062" y="280054"/>
                </a:cubicBezTo>
                <a:cubicBezTo>
                  <a:pt x="861730" y="272202"/>
                  <a:pt x="881575" y="270676"/>
                  <a:pt x="900332" y="265987"/>
                </a:cubicBezTo>
                <a:cubicBezTo>
                  <a:pt x="919089" y="256608"/>
                  <a:pt x="937132" y="245639"/>
                  <a:pt x="956603" y="237851"/>
                </a:cubicBezTo>
                <a:cubicBezTo>
                  <a:pt x="984139" y="226837"/>
                  <a:pt x="1041009" y="209716"/>
                  <a:pt x="1041009" y="209716"/>
                </a:cubicBezTo>
                <a:cubicBezTo>
                  <a:pt x="1045698" y="237851"/>
                  <a:pt x="1042321" y="268610"/>
                  <a:pt x="1055077" y="294122"/>
                </a:cubicBezTo>
                <a:cubicBezTo>
                  <a:pt x="1062638" y="309244"/>
                  <a:pt x="1082158" y="329818"/>
                  <a:pt x="1097280" y="322257"/>
                </a:cubicBezTo>
                <a:cubicBezTo>
                  <a:pt x="1114573" y="313611"/>
                  <a:pt x="1104559" y="284090"/>
                  <a:pt x="1111348" y="265987"/>
                </a:cubicBezTo>
                <a:cubicBezTo>
                  <a:pt x="1133568" y="206734"/>
                  <a:pt x="1138706" y="210493"/>
                  <a:pt x="1181686" y="167513"/>
                </a:cubicBezTo>
                <a:cubicBezTo>
                  <a:pt x="1186579" y="147941"/>
                  <a:pt x="1190861" y="60476"/>
                  <a:pt x="1252025" y="97174"/>
                </a:cubicBezTo>
                <a:cubicBezTo>
                  <a:pt x="1268604" y="107121"/>
                  <a:pt x="1259303" y="135342"/>
                  <a:pt x="1266092" y="153445"/>
                </a:cubicBezTo>
                <a:cubicBezTo>
                  <a:pt x="1281389" y="194238"/>
                  <a:pt x="1299042" y="216937"/>
                  <a:pt x="1322363" y="251919"/>
                </a:cubicBezTo>
                <a:cubicBezTo>
                  <a:pt x="1323754" y="257482"/>
                  <a:pt x="1347052" y="367964"/>
                  <a:pt x="1364566" y="364461"/>
                </a:cubicBezTo>
                <a:cubicBezTo>
                  <a:pt x="1391378" y="359098"/>
                  <a:pt x="1392701" y="317568"/>
                  <a:pt x="1406769" y="294122"/>
                </a:cubicBezTo>
                <a:cubicBezTo>
                  <a:pt x="1411458" y="275365"/>
                  <a:pt x="1410112" y="253938"/>
                  <a:pt x="1420837" y="237851"/>
                </a:cubicBezTo>
                <a:cubicBezTo>
                  <a:pt x="1430215" y="223783"/>
                  <a:pt x="1446461" y="206400"/>
                  <a:pt x="1463040" y="209716"/>
                </a:cubicBezTo>
                <a:cubicBezTo>
                  <a:pt x="1482518" y="213612"/>
                  <a:pt x="1500635" y="280299"/>
                  <a:pt x="1505243" y="294122"/>
                </a:cubicBezTo>
                <a:cubicBezTo>
                  <a:pt x="1519311" y="275365"/>
                  <a:pt x="1536960" y="258822"/>
                  <a:pt x="1547446" y="237851"/>
                </a:cubicBezTo>
                <a:cubicBezTo>
                  <a:pt x="1560709" y="211325"/>
                  <a:pt x="1575582" y="153445"/>
                  <a:pt x="1575582" y="153445"/>
                </a:cubicBezTo>
                <a:cubicBezTo>
                  <a:pt x="1589650" y="158134"/>
                  <a:pt x="1608522" y="155934"/>
                  <a:pt x="1617785" y="167513"/>
                </a:cubicBezTo>
                <a:cubicBezTo>
                  <a:pt x="1629863" y="182611"/>
                  <a:pt x="1626541" y="205194"/>
                  <a:pt x="1631852" y="223784"/>
                </a:cubicBezTo>
                <a:cubicBezTo>
                  <a:pt x="1672229" y="365106"/>
                  <a:pt x="1615993" y="146282"/>
                  <a:pt x="1659988" y="322257"/>
                </a:cubicBezTo>
                <a:cubicBezTo>
                  <a:pt x="1664677" y="289433"/>
                  <a:pt x="1661741" y="254570"/>
                  <a:pt x="1674055" y="223784"/>
                </a:cubicBezTo>
                <a:cubicBezTo>
                  <a:pt x="1681444" y="205312"/>
                  <a:pt x="1706387" y="198854"/>
                  <a:pt x="1716258" y="181581"/>
                </a:cubicBezTo>
                <a:cubicBezTo>
                  <a:pt x="1725851" y="164794"/>
                  <a:pt x="1725637" y="144067"/>
                  <a:pt x="1730326" y="125310"/>
                </a:cubicBezTo>
                <a:cubicBezTo>
                  <a:pt x="1756827" y="151811"/>
                  <a:pt x="1784997" y="174464"/>
                  <a:pt x="1800665" y="209716"/>
                </a:cubicBezTo>
                <a:cubicBezTo>
                  <a:pt x="1812710" y="236817"/>
                  <a:pt x="1812349" y="269446"/>
                  <a:pt x="1828800" y="294122"/>
                </a:cubicBezTo>
                <a:cubicBezTo>
                  <a:pt x="1865160" y="348663"/>
                  <a:pt x="1851588" y="320285"/>
                  <a:pt x="1871003" y="378528"/>
                </a:cubicBezTo>
                <a:cubicBezTo>
                  <a:pt x="1889760" y="369150"/>
                  <a:pt x="1911164" y="363818"/>
                  <a:pt x="1927274" y="350393"/>
                </a:cubicBezTo>
                <a:cubicBezTo>
                  <a:pt x="1940262" y="339569"/>
                  <a:pt x="1944847" y="321392"/>
                  <a:pt x="1955409" y="308190"/>
                </a:cubicBezTo>
                <a:cubicBezTo>
                  <a:pt x="1963695" y="297833"/>
                  <a:pt x="1974166" y="289433"/>
                  <a:pt x="1983545" y="280054"/>
                </a:cubicBezTo>
                <a:cubicBezTo>
                  <a:pt x="1988234" y="265986"/>
                  <a:pt x="1989983" y="250566"/>
                  <a:pt x="1997612" y="237851"/>
                </a:cubicBezTo>
                <a:cubicBezTo>
                  <a:pt x="2004436" y="226478"/>
                  <a:pt x="2017462" y="220073"/>
                  <a:pt x="2025748" y="209716"/>
                </a:cubicBezTo>
                <a:cubicBezTo>
                  <a:pt x="2036310" y="196514"/>
                  <a:pt x="2044505" y="181581"/>
                  <a:pt x="2053883" y="167513"/>
                </a:cubicBezTo>
                <a:cubicBezTo>
                  <a:pt x="2199869" y="264836"/>
                  <a:pt x="1981439" y="109136"/>
                  <a:pt x="2124222" y="251919"/>
                </a:cubicBezTo>
                <a:cubicBezTo>
                  <a:pt x="2134707" y="262404"/>
                  <a:pt x="2152357" y="261298"/>
                  <a:pt x="2166425" y="265987"/>
                </a:cubicBezTo>
                <a:cubicBezTo>
                  <a:pt x="2175803" y="256608"/>
                  <a:pt x="2187736" y="249224"/>
                  <a:pt x="2194560" y="237851"/>
                </a:cubicBezTo>
                <a:cubicBezTo>
                  <a:pt x="2202189" y="225135"/>
                  <a:pt x="2194560" y="200337"/>
                  <a:pt x="2208628" y="195648"/>
                </a:cubicBezTo>
                <a:cubicBezTo>
                  <a:pt x="2231311" y="188087"/>
                  <a:pt x="2255898" y="203425"/>
                  <a:pt x="2278966" y="209716"/>
                </a:cubicBezTo>
                <a:cubicBezTo>
                  <a:pt x="2307578" y="217519"/>
                  <a:pt x="2363372" y="237851"/>
                  <a:pt x="2363372" y="237851"/>
                </a:cubicBezTo>
                <a:cubicBezTo>
                  <a:pt x="2377440" y="233162"/>
                  <a:pt x="2392860" y="231413"/>
                  <a:pt x="2405575" y="223784"/>
                </a:cubicBezTo>
                <a:cubicBezTo>
                  <a:pt x="2416948" y="216960"/>
                  <a:pt x="2420705" y="198249"/>
                  <a:pt x="2433711" y="195648"/>
                </a:cubicBezTo>
                <a:cubicBezTo>
                  <a:pt x="2448252" y="192740"/>
                  <a:pt x="2461846" y="205027"/>
                  <a:pt x="2475914" y="209716"/>
                </a:cubicBezTo>
                <a:cubicBezTo>
                  <a:pt x="2559636" y="343671"/>
                  <a:pt x="2529822" y="281183"/>
                  <a:pt x="2574388" y="392596"/>
                </a:cubicBezTo>
                <a:cubicBezTo>
                  <a:pt x="2588456" y="364461"/>
                  <a:pt x="2604908" y="337396"/>
                  <a:pt x="2616591" y="308190"/>
                </a:cubicBezTo>
                <a:cubicBezTo>
                  <a:pt x="2638897" y="252425"/>
                  <a:pt x="2651405" y="178596"/>
                  <a:pt x="2686929" y="125310"/>
                </a:cubicBezTo>
                <a:cubicBezTo>
                  <a:pt x="2694286" y="114274"/>
                  <a:pt x="2705686" y="106553"/>
                  <a:pt x="2715065" y="97174"/>
                </a:cubicBezTo>
                <a:cubicBezTo>
                  <a:pt x="2746796" y="224102"/>
                  <a:pt x="2706516" y="197488"/>
                  <a:pt x="2785403" y="223784"/>
                </a:cubicBezTo>
                <a:cubicBezTo>
                  <a:pt x="2855345" y="153842"/>
                  <a:pt x="2815940" y="161079"/>
                  <a:pt x="2897945" y="181581"/>
                </a:cubicBezTo>
                <a:cubicBezTo>
                  <a:pt x="2912013" y="195649"/>
                  <a:pt x="2931251" y="205990"/>
                  <a:pt x="2940148" y="223784"/>
                </a:cubicBezTo>
                <a:cubicBezTo>
                  <a:pt x="2950841" y="245170"/>
                  <a:pt x="2948416" y="270926"/>
                  <a:pt x="2954215" y="294122"/>
                </a:cubicBezTo>
                <a:cubicBezTo>
                  <a:pt x="2957811" y="308508"/>
                  <a:pt x="2963594" y="322257"/>
                  <a:pt x="2968283" y="336325"/>
                </a:cubicBezTo>
                <a:cubicBezTo>
                  <a:pt x="2991729" y="331636"/>
                  <a:pt x="3020468" y="337818"/>
                  <a:pt x="3038622" y="322257"/>
                </a:cubicBezTo>
                <a:cubicBezTo>
                  <a:pt x="3057795" y="305823"/>
                  <a:pt x="3053765" y="273572"/>
                  <a:pt x="3066757" y="251919"/>
                </a:cubicBezTo>
                <a:cubicBezTo>
                  <a:pt x="3082205" y="226172"/>
                  <a:pt x="3104271" y="205027"/>
                  <a:pt x="3123028" y="181581"/>
                </a:cubicBezTo>
                <a:cubicBezTo>
                  <a:pt x="3126897" y="169974"/>
                  <a:pt x="3139482" y="111242"/>
                  <a:pt x="3165231" y="111242"/>
                </a:cubicBezTo>
                <a:cubicBezTo>
                  <a:pt x="3186202" y="111242"/>
                  <a:pt x="3202745" y="129999"/>
                  <a:pt x="3221502" y="139377"/>
                </a:cubicBezTo>
                <a:cubicBezTo>
                  <a:pt x="3230880" y="153445"/>
                  <a:pt x="3242076" y="166458"/>
                  <a:pt x="3249637" y="181581"/>
                </a:cubicBezTo>
                <a:cubicBezTo>
                  <a:pt x="3266457" y="215221"/>
                  <a:pt x="3279665" y="257598"/>
                  <a:pt x="3291840" y="294122"/>
                </a:cubicBezTo>
                <a:cubicBezTo>
                  <a:pt x="3301218" y="280054"/>
                  <a:pt x="3312414" y="267041"/>
                  <a:pt x="3319975" y="251919"/>
                </a:cubicBezTo>
                <a:cubicBezTo>
                  <a:pt x="3326607" y="238656"/>
                  <a:pt x="3328836" y="223601"/>
                  <a:pt x="3334043" y="209716"/>
                </a:cubicBezTo>
                <a:cubicBezTo>
                  <a:pt x="3342910" y="186071"/>
                  <a:pt x="3353311" y="163022"/>
                  <a:pt x="3362178" y="139377"/>
                </a:cubicBezTo>
                <a:cubicBezTo>
                  <a:pt x="3378255" y="96504"/>
                  <a:pt x="3376151" y="83250"/>
                  <a:pt x="3404382" y="40904"/>
                </a:cubicBezTo>
                <a:cubicBezTo>
                  <a:pt x="3411739" y="29868"/>
                  <a:pt x="3423139" y="22147"/>
                  <a:pt x="3432517" y="12768"/>
                </a:cubicBezTo>
                <a:cubicBezTo>
                  <a:pt x="3453116" y="33368"/>
                  <a:pt x="3478141" y="54716"/>
                  <a:pt x="3488788" y="83107"/>
                </a:cubicBezTo>
                <a:cubicBezTo>
                  <a:pt x="3554858" y="259294"/>
                  <a:pt x="3464846" y="74134"/>
                  <a:pt x="3516923" y="195648"/>
                </a:cubicBezTo>
                <a:cubicBezTo>
                  <a:pt x="3561060" y="298636"/>
                  <a:pt x="3533190" y="204447"/>
                  <a:pt x="3559126" y="308190"/>
                </a:cubicBezTo>
                <a:cubicBezTo>
                  <a:pt x="3577883" y="298811"/>
                  <a:pt x="3600568" y="294883"/>
                  <a:pt x="3615397" y="280054"/>
                </a:cubicBezTo>
                <a:cubicBezTo>
                  <a:pt x="3667869" y="227582"/>
                  <a:pt x="3572979" y="223729"/>
                  <a:pt x="3685735" y="251919"/>
                </a:cubicBezTo>
                <a:cubicBezTo>
                  <a:pt x="3704492" y="242541"/>
                  <a:pt x="3726084" y="237432"/>
                  <a:pt x="3742006" y="223784"/>
                </a:cubicBezTo>
                <a:cubicBezTo>
                  <a:pt x="3759808" y="208525"/>
                  <a:pt x="3769199" y="185525"/>
                  <a:pt x="3784209" y="167513"/>
                </a:cubicBezTo>
                <a:cubicBezTo>
                  <a:pt x="3792700" y="157324"/>
                  <a:pt x="3802966" y="148756"/>
                  <a:pt x="3812345" y="139377"/>
                </a:cubicBezTo>
                <a:cubicBezTo>
                  <a:pt x="3831102" y="148756"/>
                  <a:pt x="3855190" y="151403"/>
                  <a:pt x="3868615" y="167513"/>
                </a:cubicBezTo>
                <a:cubicBezTo>
                  <a:pt x="3880992" y="182366"/>
                  <a:pt x="3875067" y="206013"/>
                  <a:pt x="3882683" y="223784"/>
                </a:cubicBezTo>
                <a:cubicBezTo>
                  <a:pt x="3889343" y="239324"/>
                  <a:pt x="3901440" y="251919"/>
                  <a:pt x="3910818" y="265987"/>
                </a:cubicBezTo>
                <a:cubicBezTo>
                  <a:pt x="3915507" y="284744"/>
                  <a:pt x="3912808" y="307160"/>
                  <a:pt x="3924886" y="322257"/>
                </a:cubicBezTo>
                <a:cubicBezTo>
                  <a:pt x="3955274" y="360241"/>
                  <a:pt x="3986510" y="323378"/>
                  <a:pt x="4009292" y="308190"/>
                </a:cubicBezTo>
                <a:cubicBezTo>
                  <a:pt x="4034302" y="233163"/>
                  <a:pt x="4003040" y="280054"/>
                  <a:pt x="4065563" y="280054"/>
                </a:cubicBezTo>
                <a:cubicBezTo>
                  <a:pt x="4080392" y="280054"/>
                  <a:pt x="4093698" y="270676"/>
                  <a:pt x="4107766" y="265987"/>
                </a:cubicBezTo>
                <a:cubicBezTo>
                  <a:pt x="4142766" y="230987"/>
                  <a:pt x="4164225" y="194523"/>
                  <a:pt x="4234375" y="251919"/>
                </a:cubicBezTo>
                <a:cubicBezTo>
                  <a:pt x="4389072" y="378491"/>
                  <a:pt x="4227365" y="329311"/>
                  <a:pt x="4318782" y="420731"/>
                </a:cubicBezTo>
                <a:cubicBezTo>
                  <a:pt x="4328160" y="430110"/>
                  <a:pt x="4335544" y="442043"/>
                  <a:pt x="4346917" y="448867"/>
                </a:cubicBezTo>
                <a:cubicBezTo>
                  <a:pt x="4359632" y="456496"/>
                  <a:pt x="4375052" y="458245"/>
                  <a:pt x="4389120" y="462934"/>
                </a:cubicBezTo>
                <a:cubicBezTo>
                  <a:pt x="4437955" y="316430"/>
                  <a:pt x="4391533" y="356219"/>
                  <a:pt x="4487594" y="308190"/>
                </a:cubicBezTo>
                <a:cubicBezTo>
                  <a:pt x="4501662" y="317568"/>
                  <a:pt x="4519235" y="323123"/>
                  <a:pt x="4529797" y="336325"/>
                </a:cubicBezTo>
                <a:cubicBezTo>
                  <a:pt x="4584363" y="404532"/>
                  <a:pt x="4493988" y="361902"/>
                  <a:pt x="4586068" y="392596"/>
                </a:cubicBezTo>
                <a:cubicBezTo>
                  <a:pt x="4600136" y="383218"/>
                  <a:pt x="4615069" y="375023"/>
                  <a:pt x="4628271" y="364461"/>
                </a:cubicBezTo>
                <a:cubicBezTo>
                  <a:pt x="4638628" y="356175"/>
                  <a:pt x="4643276" y="338201"/>
                  <a:pt x="4656406" y="336325"/>
                </a:cubicBezTo>
                <a:cubicBezTo>
                  <a:pt x="4680076" y="332943"/>
                  <a:pt x="4703299" y="345704"/>
                  <a:pt x="4726745" y="350393"/>
                </a:cubicBezTo>
                <a:cubicBezTo>
                  <a:pt x="4799563" y="459621"/>
                  <a:pt x="4717558" y="360671"/>
                  <a:pt x="4768948" y="350393"/>
                </a:cubicBezTo>
                <a:cubicBezTo>
                  <a:pt x="4789511" y="346280"/>
                  <a:pt x="4806461" y="369150"/>
                  <a:pt x="4825218" y="378528"/>
                </a:cubicBezTo>
                <a:cubicBezTo>
                  <a:pt x="4834597" y="369150"/>
                  <a:pt x="4845997" y="361429"/>
                  <a:pt x="4853354" y="350393"/>
                </a:cubicBezTo>
                <a:cubicBezTo>
                  <a:pt x="4864987" y="332944"/>
                  <a:pt x="4871085" y="312330"/>
                  <a:pt x="4881489" y="294122"/>
                </a:cubicBezTo>
                <a:cubicBezTo>
                  <a:pt x="4889877" y="279442"/>
                  <a:pt x="4900246" y="265987"/>
                  <a:pt x="4909625" y="251919"/>
                </a:cubicBezTo>
                <a:cubicBezTo>
                  <a:pt x="4928382" y="256608"/>
                  <a:pt x="4951216" y="253405"/>
                  <a:pt x="4965895" y="265987"/>
                </a:cubicBezTo>
                <a:cubicBezTo>
                  <a:pt x="4986655" y="283781"/>
                  <a:pt x="4993606" y="313139"/>
                  <a:pt x="5008098" y="336325"/>
                </a:cubicBezTo>
                <a:cubicBezTo>
                  <a:pt x="5017059" y="350662"/>
                  <a:pt x="5026855" y="364460"/>
                  <a:pt x="5036234" y="378528"/>
                </a:cubicBezTo>
                <a:cubicBezTo>
                  <a:pt x="5050302" y="373839"/>
                  <a:pt x="5064369" y="359772"/>
                  <a:pt x="5078437" y="364461"/>
                </a:cubicBezTo>
                <a:cubicBezTo>
                  <a:pt x="5097311" y="370752"/>
                  <a:pt x="5110096" y="389793"/>
                  <a:pt x="5120640" y="406664"/>
                </a:cubicBezTo>
                <a:cubicBezTo>
                  <a:pt x="5132654" y="425886"/>
                  <a:pt x="5153490" y="491148"/>
                  <a:pt x="5162843" y="519205"/>
                </a:cubicBezTo>
                <a:cubicBezTo>
                  <a:pt x="5254410" y="458161"/>
                  <a:pt x="5163023" y="523070"/>
                  <a:pt x="5233182" y="462934"/>
                </a:cubicBezTo>
                <a:cubicBezTo>
                  <a:pt x="5255979" y="443394"/>
                  <a:pt x="5281079" y="426612"/>
                  <a:pt x="5303520" y="406664"/>
                </a:cubicBezTo>
                <a:cubicBezTo>
                  <a:pt x="5348018" y="367110"/>
                  <a:pt x="5352844" y="346832"/>
                  <a:pt x="5401994" y="322257"/>
                </a:cubicBezTo>
                <a:cubicBezTo>
                  <a:pt x="5415257" y="315625"/>
                  <a:pt x="5430129" y="312879"/>
                  <a:pt x="5444197" y="308190"/>
                </a:cubicBezTo>
                <a:cubicBezTo>
                  <a:pt x="5448886" y="331636"/>
                  <a:pt x="5454629" y="354896"/>
                  <a:pt x="5458265" y="378528"/>
                </a:cubicBezTo>
                <a:cubicBezTo>
                  <a:pt x="5476683" y="498248"/>
                  <a:pt x="5459391" y="529892"/>
                  <a:pt x="5486400" y="448867"/>
                </a:cubicBezTo>
                <a:cubicBezTo>
                  <a:pt x="5517710" y="167083"/>
                  <a:pt x="5471279" y="452029"/>
                  <a:pt x="5542671" y="237851"/>
                </a:cubicBezTo>
                <a:cubicBezTo>
                  <a:pt x="5556342" y="196837"/>
                  <a:pt x="5560321" y="153184"/>
                  <a:pt x="5570806" y="111242"/>
                </a:cubicBezTo>
                <a:cubicBezTo>
                  <a:pt x="5574402" y="96856"/>
                  <a:pt x="5580185" y="83107"/>
                  <a:pt x="5584874" y="69039"/>
                </a:cubicBezTo>
                <a:cubicBezTo>
                  <a:pt x="5598942" y="78417"/>
                  <a:pt x="5616515" y="83972"/>
                  <a:pt x="5627077" y="97174"/>
                </a:cubicBezTo>
                <a:cubicBezTo>
                  <a:pt x="5636340" y="108753"/>
                  <a:pt x="5634513" y="126114"/>
                  <a:pt x="5641145" y="139377"/>
                </a:cubicBezTo>
                <a:cubicBezTo>
                  <a:pt x="5648706" y="154500"/>
                  <a:pt x="5659902" y="167513"/>
                  <a:pt x="5669280" y="181581"/>
                </a:cubicBezTo>
                <a:cubicBezTo>
                  <a:pt x="5701749" y="311451"/>
                  <a:pt x="5655708" y="195648"/>
                  <a:pt x="5725551" y="195648"/>
                </a:cubicBezTo>
                <a:cubicBezTo>
                  <a:pt x="5748997" y="195648"/>
                  <a:pt x="5763065" y="223783"/>
                  <a:pt x="5781822" y="237851"/>
                </a:cubicBezTo>
                <a:cubicBezTo>
                  <a:pt x="5791200" y="280054"/>
                  <a:pt x="5792067" y="325103"/>
                  <a:pt x="5809957" y="364461"/>
                </a:cubicBezTo>
                <a:cubicBezTo>
                  <a:pt x="5846485" y="444823"/>
                  <a:pt x="5873281" y="357367"/>
                  <a:pt x="5880295" y="336325"/>
                </a:cubicBezTo>
                <a:cubicBezTo>
                  <a:pt x="5901886" y="271552"/>
                  <a:pt x="5914975" y="204149"/>
                  <a:pt x="5936566" y="139377"/>
                </a:cubicBezTo>
                <a:cubicBezTo>
                  <a:pt x="5941255" y="125309"/>
                  <a:pt x="5944002" y="110437"/>
                  <a:pt x="5950634" y="97174"/>
                </a:cubicBezTo>
                <a:cubicBezTo>
                  <a:pt x="5958195" y="82052"/>
                  <a:pt x="5969391" y="69039"/>
                  <a:pt x="5978769" y="54971"/>
                </a:cubicBezTo>
                <a:cubicBezTo>
                  <a:pt x="6006904" y="73728"/>
                  <a:pt x="6040710" y="85969"/>
                  <a:pt x="6063175" y="111242"/>
                </a:cubicBezTo>
                <a:cubicBezTo>
                  <a:pt x="6079952" y="130116"/>
                  <a:pt x="6080018" y="158994"/>
                  <a:pt x="6091311" y="181581"/>
                </a:cubicBezTo>
                <a:cubicBezTo>
                  <a:pt x="6144175" y="287309"/>
                  <a:pt x="6125512" y="213846"/>
                  <a:pt x="6161649" y="322257"/>
                </a:cubicBezTo>
                <a:cubicBezTo>
                  <a:pt x="6167763" y="340599"/>
                  <a:pt x="6170161" y="360009"/>
                  <a:pt x="6175717" y="378528"/>
                </a:cubicBezTo>
                <a:cubicBezTo>
                  <a:pt x="6184239" y="406934"/>
                  <a:pt x="6203852" y="462934"/>
                  <a:pt x="6203852" y="462934"/>
                </a:cubicBezTo>
                <a:cubicBezTo>
                  <a:pt x="6213231" y="444177"/>
                  <a:pt x="6226902" y="427009"/>
                  <a:pt x="6231988" y="406664"/>
                </a:cubicBezTo>
                <a:cubicBezTo>
                  <a:pt x="6260271" y="293532"/>
                  <a:pt x="6214911" y="262980"/>
                  <a:pt x="6274191" y="322257"/>
                </a:cubicBezTo>
                <a:cubicBezTo>
                  <a:pt x="6289708" y="353292"/>
                  <a:pt x="6301146" y="399433"/>
                  <a:pt x="6344529" y="406664"/>
                </a:cubicBezTo>
                <a:cubicBezTo>
                  <a:pt x="6359156" y="409102"/>
                  <a:pt x="6372664" y="397285"/>
                  <a:pt x="6386732" y="392596"/>
                </a:cubicBezTo>
                <a:cubicBezTo>
                  <a:pt x="6400800" y="378528"/>
                  <a:pt x="6417899" y="366946"/>
                  <a:pt x="6428935" y="350393"/>
                </a:cubicBezTo>
                <a:cubicBezTo>
                  <a:pt x="6437160" y="338055"/>
                  <a:pt x="6437162" y="321820"/>
                  <a:pt x="6443003" y="308190"/>
                </a:cubicBezTo>
                <a:cubicBezTo>
                  <a:pt x="6468554" y="248571"/>
                  <a:pt x="6461695" y="261362"/>
                  <a:pt x="6499274" y="223784"/>
                </a:cubicBezTo>
                <a:cubicBezTo>
                  <a:pt x="6513342" y="233162"/>
                  <a:pt x="6529522" y="239964"/>
                  <a:pt x="6541477" y="251919"/>
                </a:cubicBezTo>
                <a:cubicBezTo>
                  <a:pt x="6561360" y="271802"/>
                  <a:pt x="6569902" y="308334"/>
                  <a:pt x="6597748" y="322257"/>
                </a:cubicBezTo>
                <a:cubicBezTo>
                  <a:pt x="6615041" y="330903"/>
                  <a:pt x="6635261" y="331636"/>
                  <a:pt x="6654018" y="336325"/>
                </a:cubicBezTo>
                <a:cubicBezTo>
                  <a:pt x="6663397" y="350393"/>
                  <a:pt x="6674593" y="363406"/>
                  <a:pt x="6682154" y="378528"/>
                </a:cubicBezTo>
                <a:cubicBezTo>
                  <a:pt x="6712999" y="440218"/>
                  <a:pt x="6711179" y="453315"/>
                  <a:pt x="6724357" y="519205"/>
                </a:cubicBezTo>
                <a:cubicBezTo>
                  <a:pt x="6747803" y="505137"/>
                  <a:pt x="6775361" y="496336"/>
                  <a:pt x="6794695" y="477002"/>
                </a:cubicBezTo>
                <a:cubicBezTo>
                  <a:pt x="6809524" y="462173"/>
                  <a:pt x="6812426" y="438939"/>
                  <a:pt x="6822831" y="420731"/>
                </a:cubicBezTo>
                <a:cubicBezTo>
                  <a:pt x="6831219" y="406051"/>
                  <a:pt x="6841588" y="392596"/>
                  <a:pt x="6850966" y="378528"/>
                </a:cubicBezTo>
                <a:cubicBezTo>
                  <a:pt x="6855655" y="359771"/>
                  <a:pt x="6859478" y="340776"/>
                  <a:pt x="6865034" y="322257"/>
                </a:cubicBezTo>
                <a:cubicBezTo>
                  <a:pt x="6873556" y="293851"/>
                  <a:pt x="6893169" y="237851"/>
                  <a:pt x="6893169" y="237851"/>
                </a:cubicBezTo>
                <a:cubicBezTo>
                  <a:pt x="6916615" y="251919"/>
                  <a:pt x="6948828" y="256986"/>
                  <a:pt x="6963508" y="280054"/>
                </a:cubicBezTo>
                <a:cubicBezTo>
                  <a:pt x="6984268" y="312677"/>
                  <a:pt x="6981469" y="355290"/>
                  <a:pt x="6991643" y="392596"/>
                </a:cubicBezTo>
                <a:cubicBezTo>
                  <a:pt x="6995545" y="406902"/>
                  <a:pt x="7001022" y="420731"/>
                  <a:pt x="7005711" y="434799"/>
                </a:cubicBezTo>
                <a:cubicBezTo>
                  <a:pt x="7033846" y="430110"/>
                  <a:pt x="7063057" y="429751"/>
                  <a:pt x="7090117" y="420731"/>
                </a:cubicBezTo>
                <a:cubicBezTo>
                  <a:pt x="7106157" y="415384"/>
                  <a:pt x="7115482" y="394127"/>
                  <a:pt x="7132320" y="392596"/>
                </a:cubicBezTo>
                <a:cubicBezTo>
                  <a:pt x="7169971" y="389173"/>
                  <a:pt x="7207348" y="401975"/>
                  <a:pt x="7244862" y="406664"/>
                </a:cubicBezTo>
                <a:cubicBezTo>
                  <a:pt x="7258930" y="416042"/>
                  <a:pt x="7270158" y="434799"/>
                  <a:pt x="7287065" y="434799"/>
                </a:cubicBezTo>
                <a:cubicBezTo>
                  <a:pt x="7334659" y="434799"/>
                  <a:pt x="7350889" y="395333"/>
                  <a:pt x="7371471" y="364461"/>
                </a:cubicBezTo>
                <a:cubicBezTo>
                  <a:pt x="7376160" y="350393"/>
                  <a:pt x="7371470" y="326946"/>
                  <a:pt x="7385538" y="322257"/>
                </a:cubicBezTo>
                <a:cubicBezTo>
                  <a:pt x="7398121" y="318063"/>
                  <a:pt x="7405716" y="339782"/>
                  <a:pt x="7413674" y="350393"/>
                </a:cubicBezTo>
                <a:cubicBezTo>
                  <a:pt x="7433963" y="377445"/>
                  <a:pt x="7469945" y="434799"/>
                  <a:pt x="7469945" y="434799"/>
                </a:cubicBezTo>
                <a:cubicBezTo>
                  <a:pt x="7512148" y="425421"/>
                  <a:pt x="7555924" y="421439"/>
                  <a:pt x="7596554" y="406664"/>
                </a:cubicBezTo>
                <a:cubicBezTo>
                  <a:pt x="7699340" y="369287"/>
                  <a:pt x="7540367" y="381331"/>
                  <a:pt x="7666892" y="364461"/>
                </a:cubicBezTo>
                <a:cubicBezTo>
                  <a:pt x="7722863" y="356998"/>
                  <a:pt x="7779434" y="355082"/>
                  <a:pt x="7835705" y="350393"/>
                </a:cubicBezTo>
                <a:cubicBezTo>
                  <a:pt x="7871063" y="244315"/>
                  <a:pt x="7823367" y="375069"/>
                  <a:pt x="7877908" y="265987"/>
                </a:cubicBezTo>
                <a:cubicBezTo>
                  <a:pt x="7973637" y="74530"/>
                  <a:pt x="7830857" y="320957"/>
                  <a:pt x="7948246" y="125310"/>
                </a:cubicBezTo>
                <a:cubicBezTo>
                  <a:pt x="7955703" y="99212"/>
                  <a:pt x="7954748" y="0"/>
                  <a:pt x="8018585" y="12768"/>
                </a:cubicBezTo>
                <a:cubicBezTo>
                  <a:pt x="8031591" y="15369"/>
                  <a:pt x="8037342" y="31525"/>
                  <a:pt x="8046720" y="40904"/>
                </a:cubicBezTo>
                <a:cubicBezTo>
                  <a:pt x="8047940" y="43955"/>
                  <a:pt x="8073722" y="135196"/>
                  <a:pt x="8102991" y="139377"/>
                </a:cubicBezTo>
                <a:cubicBezTo>
                  <a:pt x="8126661" y="142758"/>
                  <a:pt x="8149883" y="129999"/>
                  <a:pt x="8173329" y="125310"/>
                </a:cubicBezTo>
                <a:cubicBezTo>
                  <a:pt x="8196775" y="144067"/>
                  <a:pt x="8225234" y="157880"/>
                  <a:pt x="8243668" y="181581"/>
                </a:cubicBezTo>
                <a:cubicBezTo>
                  <a:pt x="8259171" y="201514"/>
                  <a:pt x="8262936" y="228275"/>
                  <a:pt x="8271803" y="251919"/>
                </a:cubicBezTo>
                <a:cubicBezTo>
                  <a:pt x="8277010" y="265803"/>
                  <a:pt x="8281797" y="279864"/>
                  <a:pt x="8285871" y="294122"/>
                </a:cubicBezTo>
                <a:cubicBezTo>
                  <a:pt x="8291182" y="312712"/>
                  <a:pt x="8293149" y="332290"/>
                  <a:pt x="8299938" y="350393"/>
                </a:cubicBezTo>
                <a:cubicBezTo>
                  <a:pt x="8315235" y="391186"/>
                  <a:pt x="8332888" y="413885"/>
                  <a:pt x="8356209" y="448867"/>
                </a:cubicBezTo>
                <a:cubicBezTo>
                  <a:pt x="8389034" y="444178"/>
                  <a:pt x="8422169" y="428296"/>
                  <a:pt x="8454683" y="434799"/>
                </a:cubicBezTo>
                <a:cubicBezTo>
                  <a:pt x="8474191" y="438701"/>
                  <a:pt x="8480333" y="465966"/>
                  <a:pt x="8496886" y="477002"/>
                </a:cubicBezTo>
                <a:cubicBezTo>
                  <a:pt x="8509224" y="485227"/>
                  <a:pt x="8525021" y="486381"/>
                  <a:pt x="8539089" y="491070"/>
                </a:cubicBezTo>
                <a:cubicBezTo>
                  <a:pt x="8557846" y="486381"/>
                  <a:pt x="8579627" y="488240"/>
                  <a:pt x="8595360" y="477002"/>
                </a:cubicBezTo>
                <a:cubicBezTo>
                  <a:pt x="8606464" y="469070"/>
                  <a:pt x="8654298" y="395628"/>
                  <a:pt x="8665698" y="378528"/>
                </a:cubicBezTo>
                <a:cubicBezTo>
                  <a:pt x="8877843" y="420958"/>
                  <a:pt x="8613505" y="378528"/>
                  <a:pt x="8792308" y="378528"/>
                </a:cubicBezTo>
                <a:cubicBezTo>
                  <a:pt x="8820831" y="378528"/>
                  <a:pt x="8848579" y="387907"/>
                  <a:pt x="8876714" y="392596"/>
                </a:cubicBezTo>
                <a:cubicBezTo>
                  <a:pt x="8886092" y="406664"/>
                  <a:pt x="8888270" y="431483"/>
                  <a:pt x="8904849" y="434799"/>
                </a:cubicBezTo>
                <a:cubicBezTo>
                  <a:pt x="8995567" y="452942"/>
                  <a:pt x="9001686" y="412200"/>
                  <a:pt x="9073662" y="406664"/>
                </a:cubicBezTo>
                <a:cubicBezTo>
                  <a:pt x="9115741" y="403427"/>
                  <a:pt x="9158068" y="406664"/>
                  <a:pt x="9200271" y="406664"/>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ln>
                <a:solidFill>
                  <a:srgbClr val="00B050"/>
                </a:solidFill>
              </a:ln>
              <a:solidFill>
                <a:srgbClr val="00B050"/>
              </a:solidFill>
            </a:endParaRPr>
          </a:p>
        </p:txBody>
      </p:sp>
      <p:sp>
        <p:nvSpPr>
          <p:cNvPr id="10" name="Pravokutnik 9"/>
          <p:cNvSpPr/>
          <p:nvPr/>
        </p:nvSpPr>
        <p:spPr>
          <a:xfrm>
            <a:off x="0" y="5589240"/>
            <a:ext cx="9144000" cy="12687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50"/>
              </a:solidFill>
            </a:endParaRPr>
          </a:p>
        </p:txBody>
      </p:sp>
      <p:sp>
        <p:nvSpPr>
          <p:cNvPr id="13" name="Prostoručno 12"/>
          <p:cNvSpPr/>
          <p:nvPr/>
        </p:nvSpPr>
        <p:spPr>
          <a:xfrm>
            <a:off x="6562411" y="5301208"/>
            <a:ext cx="2581589" cy="584446"/>
          </a:xfrm>
          <a:custGeom>
            <a:avLst/>
            <a:gdLst>
              <a:gd name="connsiteX0" fmla="*/ 7202 w 2581589"/>
              <a:gd name="connsiteY0" fmla="*/ 514107 h 584446"/>
              <a:gd name="connsiteX1" fmla="*/ 35337 w 2581589"/>
              <a:gd name="connsiteY1" fmla="*/ 415633 h 584446"/>
              <a:gd name="connsiteX2" fmla="*/ 49405 w 2581589"/>
              <a:gd name="connsiteY2" fmla="*/ 373430 h 584446"/>
              <a:gd name="connsiteX3" fmla="*/ 77540 w 2581589"/>
              <a:gd name="connsiteY3" fmla="*/ 274956 h 584446"/>
              <a:gd name="connsiteX4" fmla="*/ 119743 w 2581589"/>
              <a:gd name="connsiteY4" fmla="*/ 260889 h 584446"/>
              <a:gd name="connsiteX5" fmla="*/ 190082 w 2581589"/>
              <a:gd name="connsiteY5" fmla="*/ 317160 h 584446"/>
              <a:gd name="connsiteX6" fmla="*/ 246353 w 2581589"/>
              <a:gd name="connsiteY6" fmla="*/ 401566 h 584446"/>
              <a:gd name="connsiteX7" fmla="*/ 302623 w 2581589"/>
              <a:gd name="connsiteY7" fmla="*/ 485972 h 584446"/>
              <a:gd name="connsiteX8" fmla="*/ 344826 w 2581589"/>
              <a:gd name="connsiteY8" fmla="*/ 471904 h 584446"/>
              <a:gd name="connsiteX9" fmla="*/ 358894 w 2581589"/>
              <a:gd name="connsiteY9" fmla="*/ 429701 h 584446"/>
              <a:gd name="connsiteX10" fmla="*/ 372962 w 2581589"/>
              <a:gd name="connsiteY10" fmla="*/ 274956 h 584446"/>
              <a:gd name="connsiteX11" fmla="*/ 387029 w 2581589"/>
              <a:gd name="connsiteY11" fmla="*/ 232753 h 584446"/>
              <a:gd name="connsiteX12" fmla="*/ 429233 w 2581589"/>
              <a:gd name="connsiteY12" fmla="*/ 218686 h 584446"/>
              <a:gd name="connsiteX13" fmla="*/ 527706 w 2581589"/>
              <a:gd name="connsiteY13" fmla="*/ 232753 h 584446"/>
              <a:gd name="connsiteX14" fmla="*/ 555842 w 2581589"/>
              <a:gd name="connsiteY14" fmla="*/ 274956 h 584446"/>
              <a:gd name="connsiteX15" fmla="*/ 598045 w 2581589"/>
              <a:gd name="connsiteY15" fmla="*/ 317160 h 584446"/>
              <a:gd name="connsiteX16" fmla="*/ 654316 w 2581589"/>
              <a:gd name="connsiteY16" fmla="*/ 415633 h 584446"/>
              <a:gd name="connsiteX17" fmla="*/ 710586 w 2581589"/>
              <a:gd name="connsiteY17" fmla="*/ 500040 h 584446"/>
              <a:gd name="connsiteX18" fmla="*/ 738722 w 2581589"/>
              <a:gd name="connsiteY18" fmla="*/ 317160 h 584446"/>
              <a:gd name="connsiteX19" fmla="*/ 794993 w 2581589"/>
              <a:gd name="connsiteY19" fmla="*/ 331227 h 584446"/>
              <a:gd name="connsiteX20" fmla="*/ 823128 w 2581589"/>
              <a:gd name="connsiteY20" fmla="*/ 373430 h 584446"/>
              <a:gd name="connsiteX21" fmla="*/ 907534 w 2581589"/>
              <a:gd name="connsiteY21" fmla="*/ 471904 h 584446"/>
              <a:gd name="connsiteX22" fmla="*/ 921602 w 2581589"/>
              <a:gd name="connsiteY22" fmla="*/ 514107 h 584446"/>
              <a:gd name="connsiteX23" fmla="*/ 1062279 w 2581589"/>
              <a:gd name="connsiteY23" fmla="*/ 443769 h 584446"/>
              <a:gd name="connsiteX24" fmla="*/ 1076346 w 2581589"/>
              <a:gd name="connsiteY24" fmla="*/ 345295 h 584446"/>
              <a:gd name="connsiteX25" fmla="*/ 1132617 w 2581589"/>
              <a:gd name="connsiteY25" fmla="*/ 317160 h 584446"/>
              <a:gd name="connsiteX26" fmla="*/ 1160753 w 2581589"/>
              <a:gd name="connsiteY26" fmla="*/ 289024 h 584446"/>
              <a:gd name="connsiteX27" fmla="*/ 1188888 w 2581589"/>
              <a:gd name="connsiteY27" fmla="*/ 232753 h 584446"/>
              <a:gd name="connsiteX28" fmla="*/ 1245159 w 2581589"/>
              <a:gd name="connsiteY28" fmla="*/ 134280 h 584446"/>
              <a:gd name="connsiteX29" fmla="*/ 1301429 w 2581589"/>
              <a:gd name="connsiteY29" fmla="*/ 274956 h 584446"/>
              <a:gd name="connsiteX30" fmla="*/ 1329565 w 2581589"/>
              <a:gd name="connsiteY30" fmla="*/ 317160 h 584446"/>
              <a:gd name="connsiteX31" fmla="*/ 1343633 w 2581589"/>
              <a:gd name="connsiteY31" fmla="*/ 359363 h 584446"/>
              <a:gd name="connsiteX32" fmla="*/ 1371768 w 2581589"/>
              <a:gd name="connsiteY32" fmla="*/ 415633 h 584446"/>
              <a:gd name="connsiteX33" fmla="*/ 1385836 w 2581589"/>
              <a:gd name="connsiteY33" fmla="*/ 457836 h 584446"/>
              <a:gd name="connsiteX34" fmla="*/ 1413971 w 2581589"/>
              <a:gd name="connsiteY34" fmla="*/ 514107 h 584446"/>
              <a:gd name="connsiteX35" fmla="*/ 1442106 w 2581589"/>
              <a:gd name="connsiteY35" fmla="*/ 584446 h 584446"/>
              <a:gd name="connsiteX36" fmla="*/ 1470242 w 2581589"/>
              <a:gd name="connsiteY36" fmla="*/ 556310 h 584446"/>
              <a:gd name="connsiteX37" fmla="*/ 1498377 w 2581589"/>
              <a:gd name="connsiteY37" fmla="*/ 457836 h 584446"/>
              <a:gd name="connsiteX38" fmla="*/ 1526513 w 2581589"/>
              <a:gd name="connsiteY38" fmla="*/ 429701 h 584446"/>
              <a:gd name="connsiteX39" fmla="*/ 1596851 w 2581589"/>
              <a:gd name="connsiteY39" fmla="*/ 359363 h 584446"/>
              <a:gd name="connsiteX40" fmla="*/ 1737528 w 2581589"/>
              <a:gd name="connsiteY40" fmla="*/ 387498 h 584446"/>
              <a:gd name="connsiteX41" fmla="*/ 1821934 w 2581589"/>
              <a:gd name="connsiteY41" fmla="*/ 500040 h 584446"/>
              <a:gd name="connsiteX42" fmla="*/ 1850069 w 2581589"/>
              <a:gd name="connsiteY42" fmla="*/ 542243 h 584446"/>
              <a:gd name="connsiteX43" fmla="*/ 1878205 w 2581589"/>
              <a:gd name="connsiteY43" fmla="*/ 457836 h 584446"/>
              <a:gd name="connsiteX44" fmla="*/ 1934476 w 2581589"/>
              <a:gd name="connsiteY44" fmla="*/ 274956 h 584446"/>
              <a:gd name="connsiteX45" fmla="*/ 1976679 w 2581589"/>
              <a:gd name="connsiteY45" fmla="*/ 303092 h 584446"/>
              <a:gd name="connsiteX46" fmla="*/ 1990746 w 2581589"/>
              <a:gd name="connsiteY46" fmla="*/ 359363 h 584446"/>
              <a:gd name="connsiteX47" fmla="*/ 2004814 w 2581589"/>
              <a:gd name="connsiteY47" fmla="*/ 401566 h 584446"/>
              <a:gd name="connsiteX48" fmla="*/ 2047017 w 2581589"/>
              <a:gd name="connsiteY48" fmla="*/ 218686 h 584446"/>
              <a:gd name="connsiteX49" fmla="*/ 2103288 w 2581589"/>
              <a:gd name="connsiteY49" fmla="*/ 274956 h 584446"/>
              <a:gd name="connsiteX50" fmla="*/ 2117356 w 2581589"/>
              <a:gd name="connsiteY50" fmla="*/ 317160 h 584446"/>
              <a:gd name="connsiteX51" fmla="*/ 2131423 w 2581589"/>
              <a:gd name="connsiteY51" fmla="*/ 373430 h 584446"/>
              <a:gd name="connsiteX52" fmla="*/ 2159559 w 2581589"/>
              <a:gd name="connsiteY52" fmla="*/ 457836 h 584446"/>
              <a:gd name="connsiteX53" fmla="*/ 2173626 w 2581589"/>
              <a:gd name="connsiteY53" fmla="*/ 401566 h 584446"/>
              <a:gd name="connsiteX54" fmla="*/ 2187694 w 2581589"/>
              <a:gd name="connsiteY54" fmla="*/ 331227 h 584446"/>
              <a:gd name="connsiteX55" fmla="*/ 2229897 w 2581589"/>
              <a:gd name="connsiteY55" fmla="*/ 274956 h 584446"/>
              <a:gd name="connsiteX56" fmla="*/ 2243965 w 2581589"/>
              <a:gd name="connsiteY56" fmla="*/ 218686 h 584446"/>
              <a:gd name="connsiteX57" fmla="*/ 2314303 w 2581589"/>
              <a:gd name="connsiteY57" fmla="*/ 289024 h 584446"/>
              <a:gd name="connsiteX58" fmla="*/ 2370574 w 2581589"/>
              <a:gd name="connsiteY58" fmla="*/ 359363 h 584446"/>
              <a:gd name="connsiteX59" fmla="*/ 2454980 w 2581589"/>
              <a:gd name="connsiteY59" fmla="*/ 401566 h 584446"/>
              <a:gd name="connsiteX60" fmla="*/ 2511251 w 2581589"/>
              <a:gd name="connsiteY60" fmla="*/ 485972 h 584446"/>
              <a:gd name="connsiteX61" fmla="*/ 2553454 w 2581589"/>
              <a:gd name="connsiteY61" fmla="*/ 584446 h 584446"/>
              <a:gd name="connsiteX62" fmla="*/ 2581589 w 2581589"/>
              <a:gd name="connsiteY62" fmla="*/ 162415 h 58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81589" h="584446">
                <a:moveTo>
                  <a:pt x="7202" y="514107"/>
                </a:moveTo>
                <a:cubicBezTo>
                  <a:pt x="40936" y="412899"/>
                  <a:pt x="0" y="539308"/>
                  <a:pt x="35337" y="415633"/>
                </a:cubicBezTo>
                <a:cubicBezTo>
                  <a:pt x="39411" y="401375"/>
                  <a:pt x="45331" y="387688"/>
                  <a:pt x="49405" y="373430"/>
                </a:cubicBezTo>
                <a:cubicBezTo>
                  <a:pt x="49550" y="372922"/>
                  <a:pt x="70797" y="281699"/>
                  <a:pt x="77540" y="274956"/>
                </a:cubicBezTo>
                <a:cubicBezTo>
                  <a:pt x="88025" y="264471"/>
                  <a:pt x="105675" y="265578"/>
                  <a:pt x="119743" y="260889"/>
                </a:cubicBezTo>
                <a:cubicBezTo>
                  <a:pt x="147430" y="279347"/>
                  <a:pt x="170036" y="290432"/>
                  <a:pt x="190082" y="317160"/>
                </a:cubicBezTo>
                <a:cubicBezTo>
                  <a:pt x="210371" y="344212"/>
                  <a:pt x="231231" y="371321"/>
                  <a:pt x="246353" y="401566"/>
                </a:cubicBezTo>
                <a:cubicBezTo>
                  <a:pt x="280419" y="469699"/>
                  <a:pt x="259660" y="443007"/>
                  <a:pt x="302623" y="485972"/>
                </a:cubicBezTo>
                <a:cubicBezTo>
                  <a:pt x="316691" y="481283"/>
                  <a:pt x="334341" y="482389"/>
                  <a:pt x="344826" y="471904"/>
                </a:cubicBezTo>
                <a:cubicBezTo>
                  <a:pt x="355311" y="461419"/>
                  <a:pt x="356797" y="444381"/>
                  <a:pt x="358894" y="429701"/>
                </a:cubicBezTo>
                <a:cubicBezTo>
                  <a:pt x="366219" y="378427"/>
                  <a:pt x="365637" y="326230"/>
                  <a:pt x="372962" y="274956"/>
                </a:cubicBezTo>
                <a:cubicBezTo>
                  <a:pt x="375059" y="260276"/>
                  <a:pt x="376544" y="243238"/>
                  <a:pt x="387029" y="232753"/>
                </a:cubicBezTo>
                <a:cubicBezTo>
                  <a:pt x="397515" y="222267"/>
                  <a:pt x="415165" y="223375"/>
                  <a:pt x="429233" y="218686"/>
                </a:cubicBezTo>
                <a:cubicBezTo>
                  <a:pt x="462057" y="223375"/>
                  <a:pt x="497406" y="219287"/>
                  <a:pt x="527706" y="232753"/>
                </a:cubicBezTo>
                <a:cubicBezTo>
                  <a:pt x="543156" y="239620"/>
                  <a:pt x="545018" y="261967"/>
                  <a:pt x="555842" y="274956"/>
                </a:cubicBezTo>
                <a:cubicBezTo>
                  <a:pt x="568578" y="290240"/>
                  <a:pt x="583977" y="303092"/>
                  <a:pt x="598045" y="317160"/>
                </a:cubicBezTo>
                <a:cubicBezTo>
                  <a:pt x="625684" y="400076"/>
                  <a:pt x="593481" y="318297"/>
                  <a:pt x="654316" y="415633"/>
                </a:cubicBezTo>
                <a:cubicBezTo>
                  <a:pt x="711096" y="506482"/>
                  <a:pt x="653257" y="442709"/>
                  <a:pt x="710586" y="500040"/>
                </a:cubicBezTo>
                <a:cubicBezTo>
                  <a:pt x="719965" y="439080"/>
                  <a:pt x="711139" y="372326"/>
                  <a:pt x="738722" y="317160"/>
                </a:cubicBezTo>
                <a:cubicBezTo>
                  <a:pt x="747369" y="299867"/>
                  <a:pt x="778906" y="320502"/>
                  <a:pt x="794993" y="331227"/>
                </a:cubicBezTo>
                <a:cubicBezTo>
                  <a:pt x="809061" y="340605"/>
                  <a:pt x="812304" y="360442"/>
                  <a:pt x="823128" y="373430"/>
                </a:cubicBezTo>
                <a:cubicBezTo>
                  <a:pt x="970084" y="549778"/>
                  <a:pt x="749480" y="261164"/>
                  <a:pt x="907534" y="471904"/>
                </a:cubicBezTo>
                <a:cubicBezTo>
                  <a:pt x="912223" y="485972"/>
                  <a:pt x="906888" y="512268"/>
                  <a:pt x="921602" y="514107"/>
                </a:cubicBezTo>
                <a:cubicBezTo>
                  <a:pt x="996271" y="523441"/>
                  <a:pt x="1020957" y="485091"/>
                  <a:pt x="1062279" y="443769"/>
                </a:cubicBezTo>
                <a:cubicBezTo>
                  <a:pt x="1066968" y="410944"/>
                  <a:pt x="1060243" y="374280"/>
                  <a:pt x="1076346" y="345295"/>
                </a:cubicBezTo>
                <a:cubicBezTo>
                  <a:pt x="1086530" y="326963"/>
                  <a:pt x="1115168" y="328793"/>
                  <a:pt x="1132617" y="317160"/>
                </a:cubicBezTo>
                <a:cubicBezTo>
                  <a:pt x="1143653" y="309803"/>
                  <a:pt x="1151374" y="298403"/>
                  <a:pt x="1160753" y="289024"/>
                </a:cubicBezTo>
                <a:cubicBezTo>
                  <a:pt x="1170131" y="270267"/>
                  <a:pt x="1184494" y="253258"/>
                  <a:pt x="1188888" y="232753"/>
                </a:cubicBezTo>
                <a:cubicBezTo>
                  <a:pt x="1220039" y="87383"/>
                  <a:pt x="1163257" y="52376"/>
                  <a:pt x="1245159" y="134280"/>
                </a:cubicBezTo>
                <a:cubicBezTo>
                  <a:pt x="1268216" y="203453"/>
                  <a:pt x="1268310" y="216999"/>
                  <a:pt x="1301429" y="274956"/>
                </a:cubicBezTo>
                <a:cubicBezTo>
                  <a:pt x="1309818" y="289636"/>
                  <a:pt x="1322004" y="302037"/>
                  <a:pt x="1329565" y="317160"/>
                </a:cubicBezTo>
                <a:cubicBezTo>
                  <a:pt x="1336197" y="330423"/>
                  <a:pt x="1337792" y="345733"/>
                  <a:pt x="1343633" y="359363"/>
                </a:cubicBezTo>
                <a:cubicBezTo>
                  <a:pt x="1351894" y="378638"/>
                  <a:pt x="1363507" y="396358"/>
                  <a:pt x="1371768" y="415633"/>
                </a:cubicBezTo>
                <a:cubicBezTo>
                  <a:pt x="1377609" y="429263"/>
                  <a:pt x="1379995" y="444206"/>
                  <a:pt x="1385836" y="457836"/>
                </a:cubicBezTo>
                <a:cubicBezTo>
                  <a:pt x="1394097" y="477111"/>
                  <a:pt x="1405454" y="494943"/>
                  <a:pt x="1413971" y="514107"/>
                </a:cubicBezTo>
                <a:cubicBezTo>
                  <a:pt x="1424227" y="537183"/>
                  <a:pt x="1432728" y="561000"/>
                  <a:pt x="1442106" y="584446"/>
                </a:cubicBezTo>
                <a:cubicBezTo>
                  <a:pt x="1451485" y="575067"/>
                  <a:pt x="1464310" y="568173"/>
                  <a:pt x="1470242" y="556310"/>
                </a:cubicBezTo>
                <a:cubicBezTo>
                  <a:pt x="1488640" y="519515"/>
                  <a:pt x="1477632" y="492411"/>
                  <a:pt x="1498377" y="457836"/>
                </a:cubicBezTo>
                <a:cubicBezTo>
                  <a:pt x="1505201" y="446463"/>
                  <a:pt x="1518227" y="440058"/>
                  <a:pt x="1526513" y="429701"/>
                </a:cubicBezTo>
                <a:cubicBezTo>
                  <a:pt x="1580106" y="362711"/>
                  <a:pt x="1524501" y="407596"/>
                  <a:pt x="1596851" y="359363"/>
                </a:cubicBezTo>
                <a:cubicBezTo>
                  <a:pt x="1643743" y="368741"/>
                  <a:pt x="1693574" y="368660"/>
                  <a:pt x="1737528" y="387498"/>
                </a:cubicBezTo>
                <a:cubicBezTo>
                  <a:pt x="1787454" y="408895"/>
                  <a:pt x="1798675" y="459336"/>
                  <a:pt x="1821934" y="500040"/>
                </a:cubicBezTo>
                <a:cubicBezTo>
                  <a:pt x="1830322" y="514720"/>
                  <a:pt x="1840691" y="528175"/>
                  <a:pt x="1850069" y="542243"/>
                </a:cubicBezTo>
                <a:cubicBezTo>
                  <a:pt x="1859448" y="514107"/>
                  <a:pt x="1872900" y="487015"/>
                  <a:pt x="1878205" y="457836"/>
                </a:cubicBezTo>
                <a:cubicBezTo>
                  <a:pt x="1908713" y="290042"/>
                  <a:pt x="1869269" y="340163"/>
                  <a:pt x="1934476" y="274956"/>
                </a:cubicBezTo>
                <a:cubicBezTo>
                  <a:pt x="1948544" y="284335"/>
                  <a:pt x="1967301" y="289024"/>
                  <a:pt x="1976679" y="303092"/>
                </a:cubicBezTo>
                <a:cubicBezTo>
                  <a:pt x="1987404" y="319179"/>
                  <a:pt x="1985435" y="340773"/>
                  <a:pt x="1990746" y="359363"/>
                </a:cubicBezTo>
                <a:cubicBezTo>
                  <a:pt x="1994820" y="373621"/>
                  <a:pt x="2000125" y="387498"/>
                  <a:pt x="2004814" y="401566"/>
                </a:cubicBezTo>
                <a:cubicBezTo>
                  <a:pt x="2010324" y="374016"/>
                  <a:pt x="2039187" y="223906"/>
                  <a:pt x="2047017" y="218686"/>
                </a:cubicBezTo>
                <a:cubicBezTo>
                  <a:pt x="2069088" y="203972"/>
                  <a:pt x="2084531" y="256199"/>
                  <a:pt x="2103288" y="274956"/>
                </a:cubicBezTo>
                <a:cubicBezTo>
                  <a:pt x="2107977" y="289024"/>
                  <a:pt x="2113282" y="302902"/>
                  <a:pt x="2117356" y="317160"/>
                </a:cubicBezTo>
                <a:cubicBezTo>
                  <a:pt x="2122667" y="335750"/>
                  <a:pt x="2125867" y="354912"/>
                  <a:pt x="2131423" y="373430"/>
                </a:cubicBezTo>
                <a:cubicBezTo>
                  <a:pt x="2139945" y="401837"/>
                  <a:pt x="2159559" y="457836"/>
                  <a:pt x="2159559" y="457836"/>
                </a:cubicBezTo>
                <a:cubicBezTo>
                  <a:pt x="2164248" y="439079"/>
                  <a:pt x="2169432" y="420440"/>
                  <a:pt x="2173626" y="401566"/>
                </a:cubicBezTo>
                <a:cubicBezTo>
                  <a:pt x="2178813" y="378225"/>
                  <a:pt x="2177983" y="353077"/>
                  <a:pt x="2187694" y="331227"/>
                </a:cubicBezTo>
                <a:cubicBezTo>
                  <a:pt x="2197216" y="309802"/>
                  <a:pt x="2215829" y="293713"/>
                  <a:pt x="2229897" y="274956"/>
                </a:cubicBezTo>
                <a:cubicBezTo>
                  <a:pt x="2234586" y="256199"/>
                  <a:pt x="2228498" y="230286"/>
                  <a:pt x="2243965" y="218686"/>
                </a:cubicBezTo>
                <a:cubicBezTo>
                  <a:pt x="2281601" y="190459"/>
                  <a:pt x="2314131" y="288681"/>
                  <a:pt x="2314303" y="289024"/>
                </a:cubicBezTo>
                <a:cubicBezTo>
                  <a:pt x="2343620" y="464919"/>
                  <a:pt x="2294651" y="342491"/>
                  <a:pt x="2370574" y="359363"/>
                </a:cubicBezTo>
                <a:cubicBezTo>
                  <a:pt x="2401281" y="366187"/>
                  <a:pt x="2426845" y="387498"/>
                  <a:pt x="2454980" y="401566"/>
                </a:cubicBezTo>
                <a:cubicBezTo>
                  <a:pt x="2473737" y="429701"/>
                  <a:pt x="2503050" y="453167"/>
                  <a:pt x="2511251" y="485972"/>
                </a:cubicBezTo>
                <a:cubicBezTo>
                  <a:pt x="2529420" y="558645"/>
                  <a:pt x="2514594" y="526156"/>
                  <a:pt x="2553454" y="584446"/>
                </a:cubicBezTo>
                <a:cubicBezTo>
                  <a:pt x="2567850" y="123800"/>
                  <a:pt x="2500384" y="0"/>
                  <a:pt x="2581589" y="162415"/>
                </a:cubicBezTo>
              </a:path>
            </a:pathLst>
          </a:custGeom>
          <a:solidFill>
            <a:srgbClr val="00B050"/>
          </a:solid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Prostoručno 14"/>
          <p:cNvSpPr/>
          <p:nvPr/>
        </p:nvSpPr>
        <p:spPr>
          <a:xfrm>
            <a:off x="7526215" y="5346969"/>
            <a:ext cx="1703674" cy="473599"/>
          </a:xfrm>
          <a:custGeom>
            <a:avLst/>
            <a:gdLst>
              <a:gd name="connsiteX0" fmla="*/ 0 w 1703674"/>
              <a:gd name="connsiteY0" fmla="*/ 294176 h 473599"/>
              <a:gd name="connsiteX1" fmla="*/ 14068 w 1703674"/>
              <a:gd name="connsiteY1" fmla="*/ 223837 h 473599"/>
              <a:gd name="connsiteX2" fmla="*/ 42203 w 1703674"/>
              <a:gd name="connsiteY2" fmla="*/ 181634 h 473599"/>
              <a:gd name="connsiteX3" fmla="*/ 56271 w 1703674"/>
              <a:gd name="connsiteY3" fmla="*/ 139431 h 473599"/>
              <a:gd name="connsiteX4" fmla="*/ 84407 w 1703674"/>
              <a:gd name="connsiteY4" fmla="*/ 69093 h 473599"/>
              <a:gd name="connsiteX5" fmla="*/ 126610 w 1703674"/>
              <a:gd name="connsiteY5" fmla="*/ 55025 h 473599"/>
              <a:gd name="connsiteX6" fmla="*/ 154745 w 1703674"/>
              <a:gd name="connsiteY6" fmla="*/ 111296 h 473599"/>
              <a:gd name="connsiteX7" fmla="*/ 182880 w 1703674"/>
              <a:gd name="connsiteY7" fmla="*/ 153499 h 473599"/>
              <a:gd name="connsiteX8" fmla="*/ 196948 w 1703674"/>
              <a:gd name="connsiteY8" fmla="*/ 195702 h 473599"/>
              <a:gd name="connsiteX9" fmla="*/ 225083 w 1703674"/>
              <a:gd name="connsiteY9" fmla="*/ 251973 h 473599"/>
              <a:gd name="connsiteX10" fmla="*/ 239151 w 1703674"/>
              <a:gd name="connsiteY10" fmla="*/ 322311 h 473599"/>
              <a:gd name="connsiteX11" fmla="*/ 267287 w 1703674"/>
              <a:gd name="connsiteY11" fmla="*/ 209769 h 473599"/>
              <a:gd name="connsiteX12" fmla="*/ 281354 w 1703674"/>
              <a:gd name="connsiteY12" fmla="*/ 153499 h 473599"/>
              <a:gd name="connsiteX13" fmla="*/ 323557 w 1703674"/>
              <a:gd name="connsiteY13" fmla="*/ 167566 h 473599"/>
              <a:gd name="connsiteX14" fmla="*/ 351693 w 1703674"/>
              <a:gd name="connsiteY14" fmla="*/ 280108 h 473599"/>
              <a:gd name="connsiteX15" fmla="*/ 450167 w 1703674"/>
              <a:gd name="connsiteY15" fmla="*/ 294176 h 473599"/>
              <a:gd name="connsiteX16" fmla="*/ 478302 w 1703674"/>
              <a:gd name="connsiteY16" fmla="*/ 364514 h 473599"/>
              <a:gd name="connsiteX17" fmla="*/ 520505 w 1703674"/>
              <a:gd name="connsiteY17" fmla="*/ 448920 h 473599"/>
              <a:gd name="connsiteX18" fmla="*/ 562708 w 1703674"/>
              <a:gd name="connsiteY18" fmla="*/ 420785 h 473599"/>
              <a:gd name="connsiteX19" fmla="*/ 576776 w 1703674"/>
              <a:gd name="connsiteY19" fmla="*/ 308243 h 473599"/>
              <a:gd name="connsiteX20" fmla="*/ 590843 w 1703674"/>
              <a:gd name="connsiteY20" fmla="*/ 237905 h 473599"/>
              <a:gd name="connsiteX21" fmla="*/ 604911 w 1703674"/>
              <a:gd name="connsiteY21" fmla="*/ 195702 h 473599"/>
              <a:gd name="connsiteX22" fmla="*/ 703385 w 1703674"/>
              <a:gd name="connsiteY22" fmla="*/ 139431 h 473599"/>
              <a:gd name="connsiteX23" fmla="*/ 717453 w 1703674"/>
              <a:gd name="connsiteY23" fmla="*/ 97228 h 473599"/>
              <a:gd name="connsiteX24" fmla="*/ 773723 w 1703674"/>
              <a:gd name="connsiteY24" fmla="*/ 26889 h 473599"/>
              <a:gd name="connsiteX25" fmla="*/ 787791 w 1703674"/>
              <a:gd name="connsiteY25" fmla="*/ 111296 h 473599"/>
              <a:gd name="connsiteX26" fmla="*/ 829994 w 1703674"/>
              <a:gd name="connsiteY26" fmla="*/ 195702 h 473599"/>
              <a:gd name="connsiteX27" fmla="*/ 844062 w 1703674"/>
              <a:gd name="connsiteY27" fmla="*/ 280108 h 473599"/>
              <a:gd name="connsiteX28" fmla="*/ 858130 w 1703674"/>
              <a:gd name="connsiteY28" fmla="*/ 336379 h 473599"/>
              <a:gd name="connsiteX29" fmla="*/ 872197 w 1703674"/>
              <a:gd name="connsiteY29" fmla="*/ 266040 h 473599"/>
              <a:gd name="connsiteX30" fmla="*/ 886265 w 1703674"/>
              <a:gd name="connsiteY30" fmla="*/ 223837 h 473599"/>
              <a:gd name="connsiteX31" fmla="*/ 900333 w 1703674"/>
              <a:gd name="connsiteY31" fmla="*/ 125363 h 473599"/>
              <a:gd name="connsiteX32" fmla="*/ 956603 w 1703674"/>
              <a:gd name="connsiteY32" fmla="*/ 139431 h 473599"/>
              <a:gd name="connsiteX33" fmla="*/ 1012874 w 1703674"/>
              <a:gd name="connsiteY33" fmla="*/ 209769 h 473599"/>
              <a:gd name="connsiteX34" fmla="*/ 1055077 w 1703674"/>
              <a:gd name="connsiteY34" fmla="*/ 237905 h 473599"/>
              <a:gd name="connsiteX35" fmla="*/ 1139483 w 1703674"/>
              <a:gd name="connsiteY35" fmla="*/ 181634 h 473599"/>
              <a:gd name="connsiteX36" fmla="*/ 1181687 w 1703674"/>
              <a:gd name="connsiteY36" fmla="*/ 167566 h 473599"/>
              <a:gd name="connsiteX37" fmla="*/ 1209822 w 1703674"/>
              <a:gd name="connsiteY37" fmla="*/ 195702 h 473599"/>
              <a:gd name="connsiteX38" fmla="*/ 1223890 w 1703674"/>
              <a:gd name="connsiteY38" fmla="*/ 153499 h 473599"/>
              <a:gd name="connsiteX39" fmla="*/ 1252025 w 1703674"/>
              <a:gd name="connsiteY39" fmla="*/ 26889 h 473599"/>
              <a:gd name="connsiteX40" fmla="*/ 1266093 w 1703674"/>
              <a:gd name="connsiteY40" fmla="*/ 69093 h 473599"/>
              <a:gd name="connsiteX41" fmla="*/ 1294228 w 1703674"/>
              <a:gd name="connsiteY41" fmla="*/ 223837 h 473599"/>
              <a:gd name="connsiteX42" fmla="*/ 1322363 w 1703674"/>
              <a:gd name="connsiteY42" fmla="*/ 266040 h 473599"/>
              <a:gd name="connsiteX43" fmla="*/ 1350499 w 1703674"/>
              <a:gd name="connsiteY43" fmla="*/ 237905 h 473599"/>
              <a:gd name="connsiteX44" fmla="*/ 1364567 w 1703674"/>
              <a:gd name="connsiteY44" fmla="*/ 195702 h 473599"/>
              <a:gd name="connsiteX45" fmla="*/ 1406770 w 1703674"/>
              <a:gd name="connsiteY45" fmla="*/ 69093 h 473599"/>
              <a:gd name="connsiteX46" fmla="*/ 1434905 w 1703674"/>
              <a:gd name="connsiteY46" fmla="*/ 125363 h 473599"/>
              <a:gd name="connsiteX47" fmla="*/ 1463040 w 1703674"/>
              <a:gd name="connsiteY47" fmla="*/ 237905 h 473599"/>
              <a:gd name="connsiteX48" fmla="*/ 1519311 w 1703674"/>
              <a:gd name="connsiteY48" fmla="*/ 97228 h 473599"/>
              <a:gd name="connsiteX49" fmla="*/ 1575582 w 1703674"/>
              <a:gd name="connsiteY49" fmla="*/ 139431 h 473599"/>
              <a:gd name="connsiteX50" fmla="*/ 1603717 w 1703674"/>
              <a:gd name="connsiteY50" fmla="*/ 181634 h 473599"/>
              <a:gd name="connsiteX51" fmla="*/ 1631853 w 1703674"/>
              <a:gd name="connsiteY51" fmla="*/ 139431 h 473599"/>
              <a:gd name="connsiteX52" fmla="*/ 1674056 w 1703674"/>
              <a:gd name="connsiteY52" fmla="*/ 209769 h 473599"/>
              <a:gd name="connsiteX53" fmla="*/ 1702191 w 1703674"/>
              <a:gd name="connsiteY53" fmla="*/ 308243 h 4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03674" h="473599">
                <a:moveTo>
                  <a:pt x="0" y="294176"/>
                </a:moveTo>
                <a:cubicBezTo>
                  <a:pt x="4689" y="270730"/>
                  <a:pt x="5672" y="246225"/>
                  <a:pt x="14068" y="223837"/>
                </a:cubicBezTo>
                <a:cubicBezTo>
                  <a:pt x="20004" y="208006"/>
                  <a:pt x="34642" y="196756"/>
                  <a:pt x="42203" y="181634"/>
                </a:cubicBezTo>
                <a:cubicBezTo>
                  <a:pt x="48835" y="168371"/>
                  <a:pt x="51064" y="153315"/>
                  <a:pt x="56271" y="139431"/>
                </a:cubicBezTo>
                <a:cubicBezTo>
                  <a:pt x="65138" y="115787"/>
                  <a:pt x="68241" y="88492"/>
                  <a:pt x="84407" y="69093"/>
                </a:cubicBezTo>
                <a:cubicBezTo>
                  <a:pt x="93900" y="57701"/>
                  <a:pt x="112542" y="59714"/>
                  <a:pt x="126610" y="55025"/>
                </a:cubicBezTo>
                <a:cubicBezTo>
                  <a:pt x="135988" y="73782"/>
                  <a:pt x="144341" y="93088"/>
                  <a:pt x="154745" y="111296"/>
                </a:cubicBezTo>
                <a:cubicBezTo>
                  <a:pt x="163133" y="125976"/>
                  <a:pt x="175319" y="138377"/>
                  <a:pt x="182880" y="153499"/>
                </a:cubicBezTo>
                <a:cubicBezTo>
                  <a:pt x="189512" y="166762"/>
                  <a:pt x="191107" y="182072"/>
                  <a:pt x="196948" y="195702"/>
                </a:cubicBezTo>
                <a:cubicBezTo>
                  <a:pt x="205209" y="214977"/>
                  <a:pt x="215705" y="233216"/>
                  <a:pt x="225083" y="251973"/>
                </a:cubicBezTo>
                <a:cubicBezTo>
                  <a:pt x="229772" y="275419"/>
                  <a:pt x="222244" y="339218"/>
                  <a:pt x="239151" y="322311"/>
                </a:cubicBezTo>
                <a:cubicBezTo>
                  <a:pt x="266494" y="294968"/>
                  <a:pt x="257908" y="247283"/>
                  <a:pt x="267287" y="209769"/>
                </a:cubicBezTo>
                <a:lnTo>
                  <a:pt x="281354" y="153499"/>
                </a:lnTo>
                <a:cubicBezTo>
                  <a:pt x="295422" y="158188"/>
                  <a:pt x="313072" y="157081"/>
                  <a:pt x="323557" y="167566"/>
                </a:cubicBezTo>
                <a:cubicBezTo>
                  <a:pt x="339242" y="183251"/>
                  <a:pt x="344302" y="274565"/>
                  <a:pt x="351693" y="280108"/>
                </a:cubicBezTo>
                <a:cubicBezTo>
                  <a:pt x="378219" y="300003"/>
                  <a:pt x="417342" y="289487"/>
                  <a:pt x="450167" y="294176"/>
                </a:cubicBezTo>
                <a:cubicBezTo>
                  <a:pt x="459545" y="317622"/>
                  <a:pt x="467009" y="341928"/>
                  <a:pt x="478302" y="364514"/>
                </a:cubicBezTo>
                <a:cubicBezTo>
                  <a:pt x="532844" y="473599"/>
                  <a:pt x="485144" y="342839"/>
                  <a:pt x="520505" y="448920"/>
                </a:cubicBezTo>
                <a:cubicBezTo>
                  <a:pt x="534573" y="439542"/>
                  <a:pt x="556429" y="436483"/>
                  <a:pt x="562708" y="420785"/>
                </a:cubicBezTo>
                <a:cubicBezTo>
                  <a:pt x="576749" y="385683"/>
                  <a:pt x="571027" y="345609"/>
                  <a:pt x="576776" y="308243"/>
                </a:cubicBezTo>
                <a:cubicBezTo>
                  <a:pt x="580412" y="284611"/>
                  <a:pt x="585044" y="261101"/>
                  <a:pt x="590843" y="237905"/>
                </a:cubicBezTo>
                <a:cubicBezTo>
                  <a:pt x="594439" y="223519"/>
                  <a:pt x="595648" y="207281"/>
                  <a:pt x="604911" y="195702"/>
                </a:cubicBezTo>
                <a:cubicBezTo>
                  <a:pt x="618169" y="179130"/>
                  <a:pt x="689536" y="146355"/>
                  <a:pt x="703385" y="139431"/>
                </a:cubicBezTo>
                <a:cubicBezTo>
                  <a:pt x="708074" y="125363"/>
                  <a:pt x="710821" y="110491"/>
                  <a:pt x="717453" y="97228"/>
                </a:cubicBezTo>
                <a:cubicBezTo>
                  <a:pt x="735199" y="61736"/>
                  <a:pt x="747554" y="53059"/>
                  <a:pt x="773723" y="26889"/>
                </a:cubicBezTo>
                <a:cubicBezTo>
                  <a:pt x="778412" y="55025"/>
                  <a:pt x="778771" y="84236"/>
                  <a:pt x="787791" y="111296"/>
                </a:cubicBezTo>
                <a:cubicBezTo>
                  <a:pt x="838379" y="263058"/>
                  <a:pt x="798103" y="52191"/>
                  <a:pt x="829994" y="195702"/>
                </a:cubicBezTo>
                <a:cubicBezTo>
                  <a:pt x="836182" y="223546"/>
                  <a:pt x="838468" y="252138"/>
                  <a:pt x="844062" y="280108"/>
                </a:cubicBezTo>
                <a:cubicBezTo>
                  <a:pt x="847854" y="299067"/>
                  <a:pt x="853441" y="317622"/>
                  <a:pt x="858130" y="336379"/>
                </a:cubicBezTo>
                <a:cubicBezTo>
                  <a:pt x="862819" y="312933"/>
                  <a:pt x="866398" y="289237"/>
                  <a:pt x="872197" y="266040"/>
                </a:cubicBezTo>
                <a:cubicBezTo>
                  <a:pt x="875793" y="251654"/>
                  <a:pt x="883357" y="238378"/>
                  <a:pt x="886265" y="223837"/>
                </a:cubicBezTo>
                <a:cubicBezTo>
                  <a:pt x="892768" y="191323"/>
                  <a:pt x="895644" y="158188"/>
                  <a:pt x="900333" y="125363"/>
                </a:cubicBezTo>
                <a:cubicBezTo>
                  <a:pt x="919090" y="130052"/>
                  <a:pt x="939310" y="130785"/>
                  <a:pt x="956603" y="139431"/>
                </a:cubicBezTo>
                <a:cubicBezTo>
                  <a:pt x="984449" y="153354"/>
                  <a:pt x="992992" y="189887"/>
                  <a:pt x="1012874" y="209769"/>
                </a:cubicBezTo>
                <a:cubicBezTo>
                  <a:pt x="1024829" y="221724"/>
                  <a:pt x="1041009" y="228526"/>
                  <a:pt x="1055077" y="237905"/>
                </a:cubicBezTo>
                <a:cubicBezTo>
                  <a:pt x="1155427" y="204454"/>
                  <a:pt x="1034104" y="251887"/>
                  <a:pt x="1139483" y="181634"/>
                </a:cubicBezTo>
                <a:cubicBezTo>
                  <a:pt x="1151821" y="173408"/>
                  <a:pt x="1167619" y="172255"/>
                  <a:pt x="1181687" y="167566"/>
                </a:cubicBezTo>
                <a:cubicBezTo>
                  <a:pt x="1191065" y="176945"/>
                  <a:pt x="1197239" y="199896"/>
                  <a:pt x="1209822" y="195702"/>
                </a:cubicBezTo>
                <a:cubicBezTo>
                  <a:pt x="1223890" y="191013"/>
                  <a:pt x="1220294" y="167885"/>
                  <a:pt x="1223890" y="153499"/>
                </a:cubicBezTo>
                <a:cubicBezTo>
                  <a:pt x="1234375" y="111557"/>
                  <a:pt x="1242647" y="69092"/>
                  <a:pt x="1252025" y="26889"/>
                </a:cubicBezTo>
                <a:cubicBezTo>
                  <a:pt x="1256714" y="40957"/>
                  <a:pt x="1263185" y="54552"/>
                  <a:pt x="1266093" y="69093"/>
                </a:cubicBezTo>
                <a:cubicBezTo>
                  <a:pt x="1271799" y="97624"/>
                  <a:pt x="1278588" y="187342"/>
                  <a:pt x="1294228" y="223837"/>
                </a:cubicBezTo>
                <a:cubicBezTo>
                  <a:pt x="1300888" y="239377"/>
                  <a:pt x="1312985" y="251972"/>
                  <a:pt x="1322363" y="266040"/>
                </a:cubicBezTo>
                <a:cubicBezTo>
                  <a:pt x="1331742" y="256662"/>
                  <a:pt x="1343675" y="249278"/>
                  <a:pt x="1350499" y="237905"/>
                </a:cubicBezTo>
                <a:cubicBezTo>
                  <a:pt x="1358128" y="225190"/>
                  <a:pt x="1359360" y="209587"/>
                  <a:pt x="1364567" y="195702"/>
                </a:cubicBezTo>
                <a:cubicBezTo>
                  <a:pt x="1404296" y="89757"/>
                  <a:pt x="1383198" y="163379"/>
                  <a:pt x="1406770" y="69093"/>
                </a:cubicBezTo>
                <a:cubicBezTo>
                  <a:pt x="1416148" y="87850"/>
                  <a:pt x="1428274" y="105469"/>
                  <a:pt x="1434905" y="125363"/>
                </a:cubicBezTo>
                <a:cubicBezTo>
                  <a:pt x="1447133" y="162047"/>
                  <a:pt x="1463040" y="237905"/>
                  <a:pt x="1463040" y="237905"/>
                </a:cubicBezTo>
                <a:cubicBezTo>
                  <a:pt x="1481341" y="0"/>
                  <a:pt x="1432995" y="23243"/>
                  <a:pt x="1519311" y="97228"/>
                </a:cubicBezTo>
                <a:cubicBezTo>
                  <a:pt x="1537113" y="112487"/>
                  <a:pt x="1556825" y="125363"/>
                  <a:pt x="1575582" y="139431"/>
                </a:cubicBezTo>
                <a:cubicBezTo>
                  <a:pt x="1584960" y="153499"/>
                  <a:pt x="1586810" y="181634"/>
                  <a:pt x="1603717" y="181634"/>
                </a:cubicBezTo>
                <a:cubicBezTo>
                  <a:pt x="1620624" y="181634"/>
                  <a:pt x="1616155" y="133152"/>
                  <a:pt x="1631853" y="139431"/>
                </a:cubicBezTo>
                <a:cubicBezTo>
                  <a:pt x="1657240" y="149586"/>
                  <a:pt x="1662742" y="184877"/>
                  <a:pt x="1674056" y="209769"/>
                </a:cubicBezTo>
                <a:cubicBezTo>
                  <a:pt x="1703674" y="274929"/>
                  <a:pt x="1702191" y="268265"/>
                  <a:pt x="1702191" y="308243"/>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7" name="Ravni poveznik 16"/>
          <p:cNvCxnSpPr/>
          <p:nvPr/>
        </p:nvCxnSpPr>
        <p:spPr>
          <a:xfrm>
            <a:off x="0" y="1484784"/>
            <a:ext cx="305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vni poveznik 22"/>
          <p:cNvCxnSpPr/>
          <p:nvPr/>
        </p:nvCxnSpPr>
        <p:spPr>
          <a:xfrm>
            <a:off x="3059832" y="0"/>
            <a:ext cx="0" cy="16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2195736" y="0"/>
            <a:ext cx="864096" cy="1512168"/>
          </a:xfrm>
          <a:prstGeom prst="rect">
            <a:avLst/>
          </a:prstGeom>
          <a:noFill/>
        </p:spPr>
      </p:pic>
      <p:pic>
        <p:nvPicPr>
          <p:cNvPr id="54"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0" y="0"/>
            <a:ext cx="864096" cy="1512168"/>
          </a:xfrm>
          <a:prstGeom prst="rect">
            <a:avLst/>
          </a:prstGeom>
          <a:noFill/>
        </p:spPr>
      </p:pic>
      <p:pic>
        <p:nvPicPr>
          <p:cNvPr id="55"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827584" y="0"/>
            <a:ext cx="864096" cy="1512168"/>
          </a:xfrm>
          <a:prstGeom prst="rect">
            <a:avLst/>
          </a:prstGeom>
          <a:noFill/>
        </p:spPr>
      </p:pic>
      <p:pic>
        <p:nvPicPr>
          <p:cNvPr id="56"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1619672" y="0"/>
            <a:ext cx="864096" cy="1512168"/>
          </a:xfrm>
          <a:prstGeom prst="rect">
            <a:avLst/>
          </a:prstGeom>
          <a:noFill/>
        </p:spPr>
      </p:pic>
      <p:pic>
        <p:nvPicPr>
          <p:cNvPr id="1033"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1619672" y="2060848"/>
            <a:ext cx="944572" cy="1152128"/>
          </a:xfrm>
          <a:prstGeom prst="rect">
            <a:avLst/>
          </a:prstGeom>
          <a:noFill/>
        </p:spPr>
      </p:pic>
      <p:pic>
        <p:nvPicPr>
          <p:cNvPr id="76"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2060848"/>
            <a:ext cx="944572" cy="1152128"/>
          </a:xfrm>
          <a:prstGeom prst="rect">
            <a:avLst/>
          </a:prstGeom>
          <a:noFill/>
        </p:spPr>
      </p:pic>
      <p:pic>
        <p:nvPicPr>
          <p:cNvPr id="77"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3645024"/>
            <a:ext cx="944572" cy="1152128"/>
          </a:xfrm>
          <a:prstGeom prst="rect">
            <a:avLst/>
          </a:prstGeom>
          <a:noFill/>
        </p:spPr>
      </p:pic>
      <p:sp>
        <p:nvSpPr>
          <p:cNvPr id="80" name="Pravokutnik 79"/>
          <p:cNvSpPr/>
          <p:nvPr/>
        </p:nvSpPr>
        <p:spPr>
          <a:xfrm>
            <a:off x="0" y="1484784"/>
            <a:ext cx="3059832"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5" name="Ravni poveznik 84"/>
          <p:cNvCxnSpPr/>
          <p:nvPr/>
        </p:nvCxnSpPr>
        <p:spPr>
          <a:xfrm flipH="1">
            <a:off x="0" y="1484784"/>
            <a:ext cx="30598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2" name="Slika 91" descr="Speech_balloon.svg.png"/>
          <p:cNvPicPr>
            <a:picLocks noChangeAspect="1"/>
          </p:cNvPicPr>
          <p:nvPr/>
        </p:nvPicPr>
        <p:blipFill>
          <a:blip r:embed="rId6" cstate="print"/>
          <a:stretch>
            <a:fillRect/>
          </a:stretch>
        </p:blipFill>
        <p:spPr>
          <a:xfrm>
            <a:off x="3995936" y="1412776"/>
            <a:ext cx="3558042" cy="3024336"/>
          </a:xfrm>
          <a:prstGeom prst="rect">
            <a:avLst/>
          </a:prstGeom>
        </p:spPr>
      </p:pic>
      <p:sp>
        <p:nvSpPr>
          <p:cNvPr id="91" name="TekstniOkvir 90"/>
          <p:cNvSpPr txBox="1"/>
          <p:nvPr/>
        </p:nvSpPr>
        <p:spPr>
          <a:xfrm>
            <a:off x="4499992" y="1916832"/>
            <a:ext cx="2952328" cy="1600438"/>
          </a:xfrm>
          <a:prstGeom prst="rect">
            <a:avLst/>
          </a:prstGeom>
          <a:noFill/>
        </p:spPr>
        <p:txBody>
          <a:bodyPr wrap="square" rtlCol="0">
            <a:spAutoFit/>
          </a:bodyPr>
          <a:lstStyle/>
          <a:p>
            <a:r>
              <a:rPr lang="hr-HR" sz="1600" b="1" dirty="0" smtClean="0">
                <a:solidFill>
                  <a:schemeClr val="tx1"/>
                </a:solidFill>
                <a:latin typeface="Arial" pitchFamily="34" charset="0"/>
                <a:cs typeface="Arial" pitchFamily="34" charset="0"/>
              </a:rPr>
              <a:t>    Ana</a:t>
            </a:r>
            <a:r>
              <a:rPr lang="hr-HR" sz="1600" dirty="0" smtClean="0">
                <a:solidFill>
                  <a:schemeClr val="tx1"/>
                </a:solidFill>
                <a:latin typeface="Arial" pitchFamily="34" charset="0"/>
                <a:cs typeface="Arial" pitchFamily="34" charset="0"/>
              </a:rPr>
              <a:t>: </a:t>
            </a:r>
            <a:r>
              <a:rPr lang="hr-HR" sz="1600" dirty="0" smtClean="0">
                <a:solidFill>
                  <a:srgbClr val="FF0000"/>
                </a:solidFill>
                <a:latin typeface="Arial" pitchFamily="34" charset="0"/>
                <a:cs typeface="Arial" pitchFamily="34" charset="0"/>
              </a:rPr>
              <a:t>Hej Marko, </a:t>
            </a:r>
          </a:p>
          <a:p>
            <a:r>
              <a:rPr lang="hr-HR" sz="1600" dirty="0" smtClean="0">
                <a:solidFill>
                  <a:srgbClr val="FF0000"/>
                </a:solidFill>
                <a:latin typeface="Arial" pitchFamily="34" charset="0"/>
                <a:cs typeface="Arial" pitchFamily="34" charset="0"/>
              </a:rPr>
              <a:t>upoznala sam jednu</a:t>
            </a:r>
          </a:p>
          <a:p>
            <a:r>
              <a:rPr lang="hr-HR" sz="1600" dirty="0" smtClean="0">
                <a:solidFill>
                  <a:srgbClr val="FF0000"/>
                </a:solidFill>
                <a:latin typeface="Arial" pitchFamily="34" charset="0"/>
                <a:cs typeface="Arial" pitchFamily="34" charset="0"/>
              </a:rPr>
              <a:t> djevojku preko interneta, ovo je njezina kuća.. Zašto ne bismo svratili do nje?</a:t>
            </a:r>
          </a:p>
          <a:p>
            <a:endParaRPr lang="de-DE" dirty="0">
              <a:latin typeface="Arial" pitchFamily="34" charset="0"/>
              <a:cs typeface="Arial" pitchFamily="34" charset="0"/>
            </a:endParaRPr>
          </a:p>
        </p:txBody>
      </p:sp>
      <p:sp>
        <p:nvSpPr>
          <p:cNvPr id="93" name="Pravokutnik 92"/>
          <p:cNvSpPr/>
          <p:nvPr/>
        </p:nvSpPr>
        <p:spPr>
          <a:xfrm>
            <a:off x="5436096" y="3284984"/>
            <a:ext cx="936104" cy="3600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Aharoni" pitchFamily="2" charset="-79"/>
                <a:cs typeface="Aharoni" pitchFamily="2" charset="-79"/>
                <a:hlinkClick r:id="rId7" action="ppaction://hlinksldjump"/>
              </a:rPr>
              <a:t>DALJE</a:t>
            </a:r>
            <a:endParaRPr lang="de-DE" sz="1600" b="1" dirty="0">
              <a:latin typeface="Aharoni" pitchFamily="2" charset="-79"/>
              <a:cs typeface="Aharoni" pitchFamily="2" charset="-79"/>
            </a:endParaRPr>
          </a:p>
        </p:txBody>
      </p:sp>
      <p:pic>
        <p:nvPicPr>
          <p:cNvPr id="33" name="Picture 5" descr="C:\Users\Korisnik\AppData\Local\Microsoft\Windows\Temporary Internet Files\Content.IE5\1PUY9FIG\school-girl[1].jpg"/>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backgroundRemoval t="2031" b="92344" l="9792" r="89792"/>
                    </a14:imgEffect>
                  </a14:imgLayer>
                </a14:imgProps>
              </a:ext>
            </a:extLst>
          </a:blip>
          <a:srcRect r="114" b="6814"/>
          <a:stretch>
            <a:fillRect/>
          </a:stretch>
        </p:blipFill>
        <p:spPr bwMode="auto">
          <a:xfrm flipH="1">
            <a:off x="2987824" y="3700354"/>
            <a:ext cx="1692188" cy="2104910"/>
          </a:xfrm>
          <a:prstGeom prst="rect">
            <a:avLst/>
          </a:prstGeom>
          <a:noFill/>
        </p:spPr>
      </p:pic>
      <p:pic>
        <p:nvPicPr>
          <p:cNvPr id="32" name="Picture 3" descr="C:\Users\Korisnik\AppData\Local\Microsoft\Windows\Temporary Internet Files\Content.IE5\DVLFSPUK\istockphoto_4897714-england-soccer-boy-cartoon-character[1].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8158" l="9690" r="89535"/>
                    </a14:imgEffect>
                  </a14:imgLayer>
                </a14:imgProps>
              </a:ext>
            </a:extLst>
          </a:blip>
          <a:srcRect/>
          <a:stretch>
            <a:fillRect/>
          </a:stretch>
        </p:blipFill>
        <p:spPr bwMode="auto">
          <a:xfrm>
            <a:off x="7086996" y="3607520"/>
            <a:ext cx="1532417" cy="2259930"/>
          </a:xfrm>
          <a:prstGeom prst="rect">
            <a:avLst/>
          </a:prstGeom>
          <a:noFill/>
        </p:spPr>
      </p:pic>
      <p:pic>
        <p:nvPicPr>
          <p:cNvPr id="27" name="Picture 2" descr="C:\Users\Burić\AppData\Local\Microsoft\Windows\Temporary Internet Files\Content.IE5\YIJSZGC0\sunshine_sun_0515-1011-0603-2828_SMU[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338" b="97973" l="667" r="100000"/>
                    </a14:imgEffect>
                  </a14:imgLayer>
                </a14:imgProps>
              </a:ext>
              <a:ext uri="{28A0092B-C50C-407E-A947-70E740481C1C}">
                <a14:useLocalDpi xmlns:a14="http://schemas.microsoft.com/office/drawing/2010/main" val="0"/>
              </a:ext>
            </a:extLst>
          </a:blip>
          <a:srcRect/>
          <a:stretch>
            <a:fillRect/>
          </a:stretch>
        </p:blipFill>
        <p:spPr bwMode="auto">
          <a:xfrm>
            <a:off x="6804248" y="-99392"/>
            <a:ext cx="2481064" cy="2447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idx="1"/>
          </p:nvPr>
        </p:nvSpPr>
        <p:spPr/>
        <p:txBody>
          <a:bodyPr/>
          <a:lstStyle/>
          <a:p>
            <a:endParaRPr lang="hr-HR" dirty="0"/>
          </a:p>
        </p:txBody>
      </p:sp>
      <p:pic>
        <p:nvPicPr>
          <p:cNvPr id="4" name="Picture 5" descr="C:\Users\Korisnik\AppData\Local\Microsoft\Windows\Temporary Internet Files\Content.IE5\1PUY9FIG\school-girl[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031" b="92344" l="9792" r="89792"/>
                    </a14:imgEffect>
                  </a14:imgLayer>
                </a14:imgProps>
              </a:ext>
            </a:extLst>
          </a:blip>
          <a:srcRect r="114" b="6814"/>
          <a:stretch>
            <a:fillRect/>
          </a:stretch>
        </p:blipFill>
        <p:spPr bwMode="auto">
          <a:xfrm flipH="1">
            <a:off x="2391036" y="2679504"/>
            <a:ext cx="2664296" cy="3314114"/>
          </a:xfrm>
          <a:prstGeom prst="rect">
            <a:avLst/>
          </a:prstGeom>
          <a:noFill/>
        </p:spPr>
      </p:pic>
      <p:grpSp>
        <p:nvGrpSpPr>
          <p:cNvPr id="5" name="Grupa 5"/>
          <p:cNvGrpSpPr/>
          <p:nvPr/>
        </p:nvGrpSpPr>
        <p:grpSpPr>
          <a:xfrm>
            <a:off x="-393602" y="217881"/>
            <a:ext cx="3333567" cy="5801632"/>
            <a:chOff x="-393602" y="217881"/>
            <a:chExt cx="3333567" cy="5801632"/>
          </a:xfrm>
        </p:grpSpPr>
        <p:sp>
          <p:nvSpPr>
            <p:cNvPr id="7" name="Pravokutnik 6"/>
            <p:cNvSpPr/>
            <p:nvPr/>
          </p:nvSpPr>
          <p:spPr>
            <a:xfrm rot="21356057">
              <a:off x="-393602" y="1483009"/>
              <a:ext cx="1070078" cy="453650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a:off x="-372403" y="1052736"/>
              <a:ext cx="3312368" cy="4576819"/>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rot="20238313">
              <a:off x="-116327" y="217881"/>
              <a:ext cx="1940799" cy="1716905"/>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Elipsa 9"/>
            <p:cNvSpPr/>
            <p:nvPr/>
          </p:nvSpPr>
          <p:spPr>
            <a:xfrm>
              <a:off x="1547664" y="2993913"/>
              <a:ext cx="216024" cy="147055"/>
            </a:xfrm>
            <a:prstGeom prst="ellipse">
              <a:avLst/>
            </a:prstGeom>
            <a:solidFill>
              <a:schemeClr val="bg1"/>
            </a:soli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1" name="Ravni poveznik 10"/>
            <p:cNvCxnSpPr/>
            <p:nvPr/>
          </p:nvCxnSpPr>
          <p:spPr>
            <a:xfrm>
              <a:off x="1295636" y="1196752"/>
              <a:ext cx="54006" cy="432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upa 11"/>
          <p:cNvGrpSpPr/>
          <p:nvPr/>
        </p:nvGrpSpPr>
        <p:grpSpPr>
          <a:xfrm>
            <a:off x="2483768" y="3875131"/>
            <a:ext cx="4104456" cy="2074149"/>
            <a:chOff x="2483768" y="3875131"/>
            <a:chExt cx="4104456" cy="2074149"/>
          </a:xfrm>
        </p:grpSpPr>
        <p:sp>
          <p:nvSpPr>
            <p:cNvPr id="13" name="Pravokutnik 12"/>
            <p:cNvSpPr/>
            <p:nvPr/>
          </p:nvSpPr>
          <p:spPr>
            <a:xfrm>
              <a:off x="2627784" y="4869160"/>
              <a:ext cx="144016"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Pravokutnik 13"/>
            <p:cNvSpPr/>
            <p:nvPr/>
          </p:nvSpPr>
          <p:spPr>
            <a:xfrm>
              <a:off x="2483768" y="4105711"/>
              <a:ext cx="3816424" cy="122413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a:off x="4139952" y="4256314"/>
              <a:ext cx="870012" cy="801364"/>
            </a:xfrm>
            <a:prstGeom prst="rect">
              <a:avLst/>
            </a:prstGeom>
            <a:solidFill>
              <a:schemeClr val="bg1">
                <a:lumMod val="50000"/>
              </a:schemeClr>
            </a:solidFill>
            <a:ln>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avokutnik 15"/>
            <p:cNvSpPr/>
            <p:nvPr/>
          </p:nvSpPr>
          <p:spPr>
            <a:xfrm rot="1319047">
              <a:off x="4452036" y="3875131"/>
              <a:ext cx="900100" cy="1072755"/>
            </a:xfrm>
            <a:prstGeom prst="rect">
              <a:avLst/>
            </a:prstGeom>
            <a:solidFill>
              <a:schemeClr val="bg1">
                <a:lumMod val="50000"/>
              </a:schemeClr>
            </a:solidFill>
            <a:ln>
              <a:solidFill>
                <a:schemeClr val="bg1">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Pravokutnik 16"/>
            <p:cNvSpPr/>
            <p:nvPr/>
          </p:nvSpPr>
          <p:spPr>
            <a:xfrm>
              <a:off x="2771800" y="4869160"/>
              <a:ext cx="3816424"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18" name="Pravokutnik 17"/>
          <p:cNvSpPr/>
          <p:nvPr/>
        </p:nvSpPr>
        <p:spPr>
          <a:xfrm>
            <a:off x="7038798" y="2007493"/>
            <a:ext cx="2088232" cy="19728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Oblak 18"/>
          <p:cNvSpPr/>
          <p:nvPr/>
        </p:nvSpPr>
        <p:spPr>
          <a:xfrm>
            <a:off x="5652120" y="1268760"/>
            <a:ext cx="3474910" cy="2836951"/>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endParaRPr>
          </a:p>
        </p:txBody>
      </p:sp>
      <p:sp>
        <p:nvSpPr>
          <p:cNvPr id="20" name="TekstniOkvir 19"/>
          <p:cNvSpPr txBox="1"/>
          <p:nvPr/>
        </p:nvSpPr>
        <p:spPr>
          <a:xfrm>
            <a:off x="6185624" y="1893448"/>
            <a:ext cx="2407902" cy="1200329"/>
          </a:xfrm>
          <a:prstGeom prst="rect">
            <a:avLst/>
          </a:prstGeom>
          <a:noFill/>
        </p:spPr>
        <p:txBody>
          <a:bodyPr wrap="square" rtlCol="0">
            <a:spAutoFit/>
          </a:bodyPr>
          <a:lstStyle/>
          <a:p>
            <a:r>
              <a:rPr lang="hr-HR" dirty="0" smtClean="0"/>
              <a:t>Ana je na </a:t>
            </a:r>
            <a:r>
              <a:rPr lang="hr-HR" dirty="0" err="1" smtClean="0"/>
              <a:t>facebook</a:t>
            </a:r>
            <a:r>
              <a:rPr lang="hr-HR" dirty="0" smtClean="0"/>
              <a:t>-u i dopisuje se sa dečkom koji je nekoliko godina stariji od nje.</a:t>
            </a:r>
            <a:endParaRPr lang="hr-HR" dirty="0"/>
          </a:p>
        </p:txBody>
      </p:sp>
      <p:sp>
        <p:nvSpPr>
          <p:cNvPr id="21" name="Pravokutnik 20">
            <a:hlinkClick r:id="rId4" action="ppaction://hlinksldjump"/>
          </p:cNvPr>
          <p:cNvSpPr/>
          <p:nvPr/>
        </p:nvSpPr>
        <p:spPr>
          <a:xfrm>
            <a:off x="7236296" y="3140968"/>
            <a:ext cx="945367" cy="30818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solidFill>
                  <a:schemeClr val="tx1"/>
                </a:solidFill>
                <a:latin typeface="Aharoni" pitchFamily="2" charset="-79"/>
                <a:cs typeface="Aharoni" pitchFamily="2" charset="-79"/>
              </a:rPr>
              <a:t>DALJE</a:t>
            </a:r>
            <a:endParaRPr lang="de-DE" sz="1600" b="1" dirty="0">
              <a:latin typeface="Aharoni" pitchFamily="2" charset="-79"/>
              <a:cs typeface="Aharoni" pitchFamily="2" charset="-79"/>
            </a:endParaRPr>
          </a:p>
        </p:txBody>
      </p:sp>
    </p:spTree>
    <p:extLst>
      <p:ext uri="{BB962C8B-B14F-4D97-AF65-F5344CB8AC3E}">
        <p14:creationId xmlns:p14="http://schemas.microsoft.com/office/powerpoint/2010/main" val="18482780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grpSp>
        <p:nvGrpSpPr>
          <p:cNvPr id="4" name="Grupa 3"/>
          <p:cNvGrpSpPr/>
          <p:nvPr/>
        </p:nvGrpSpPr>
        <p:grpSpPr>
          <a:xfrm>
            <a:off x="-393602" y="217881"/>
            <a:ext cx="3333567" cy="5801632"/>
            <a:chOff x="-393602" y="217881"/>
            <a:chExt cx="3333567" cy="5801632"/>
          </a:xfrm>
        </p:grpSpPr>
        <p:sp>
          <p:nvSpPr>
            <p:cNvPr id="5" name="Pravokutnik 4"/>
            <p:cNvSpPr/>
            <p:nvPr/>
          </p:nvSpPr>
          <p:spPr>
            <a:xfrm rot="21356057">
              <a:off x="-393602" y="1483009"/>
              <a:ext cx="1070078" cy="453650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Pravokutnik 5"/>
            <p:cNvSpPr/>
            <p:nvPr/>
          </p:nvSpPr>
          <p:spPr>
            <a:xfrm>
              <a:off x="-372403" y="1052736"/>
              <a:ext cx="3312368" cy="4576819"/>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rot="20238313">
              <a:off x="-116327" y="217881"/>
              <a:ext cx="1940799" cy="1716905"/>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Elipsa 7"/>
            <p:cNvSpPr/>
            <p:nvPr/>
          </p:nvSpPr>
          <p:spPr>
            <a:xfrm>
              <a:off x="1547664" y="2993913"/>
              <a:ext cx="216024" cy="147055"/>
            </a:xfrm>
            <a:prstGeom prst="ellipse">
              <a:avLst/>
            </a:prstGeom>
            <a:solidFill>
              <a:schemeClr val="bg1"/>
            </a:soli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9" name="Ravni poveznik 8"/>
            <p:cNvCxnSpPr/>
            <p:nvPr/>
          </p:nvCxnSpPr>
          <p:spPr>
            <a:xfrm>
              <a:off x="1295636" y="1196752"/>
              <a:ext cx="54006" cy="432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5" descr="C:\Users\Korisnik\AppData\Local\Microsoft\Windows\Temporary Internet Files\Content.IE5\1PUY9FIG\school-girl[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031" b="92344" l="9792" r="89792"/>
                    </a14:imgEffect>
                  </a14:imgLayer>
                </a14:imgProps>
              </a:ext>
            </a:extLst>
          </a:blip>
          <a:srcRect r="114" b="6814"/>
          <a:stretch>
            <a:fillRect/>
          </a:stretch>
        </p:blipFill>
        <p:spPr bwMode="auto">
          <a:xfrm flipH="1">
            <a:off x="2391036" y="2679504"/>
            <a:ext cx="2664296" cy="3314114"/>
          </a:xfrm>
          <a:prstGeom prst="rect">
            <a:avLst/>
          </a:prstGeom>
          <a:noFill/>
        </p:spPr>
      </p:pic>
      <p:grpSp>
        <p:nvGrpSpPr>
          <p:cNvPr id="10" name="Grupa 9"/>
          <p:cNvGrpSpPr/>
          <p:nvPr/>
        </p:nvGrpSpPr>
        <p:grpSpPr>
          <a:xfrm>
            <a:off x="2483768" y="3875131"/>
            <a:ext cx="4104456" cy="2074149"/>
            <a:chOff x="2483768" y="3875131"/>
            <a:chExt cx="4104456" cy="2074149"/>
          </a:xfrm>
        </p:grpSpPr>
        <p:sp>
          <p:nvSpPr>
            <p:cNvPr id="11" name="Pravokutnik 10"/>
            <p:cNvSpPr/>
            <p:nvPr/>
          </p:nvSpPr>
          <p:spPr>
            <a:xfrm>
              <a:off x="2627784" y="4869160"/>
              <a:ext cx="144016"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Pravokutnik 11"/>
            <p:cNvSpPr/>
            <p:nvPr/>
          </p:nvSpPr>
          <p:spPr>
            <a:xfrm>
              <a:off x="2483768" y="4105711"/>
              <a:ext cx="3816424" cy="122413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Pravokutnik 12"/>
            <p:cNvSpPr/>
            <p:nvPr/>
          </p:nvSpPr>
          <p:spPr>
            <a:xfrm>
              <a:off x="4139952" y="4256314"/>
              <a:ext cx="870012" cy="801364"/>
            </a:xfrm>
            <a:prstGeom prst="rect">
              <a:avLst/>
            </a:prstGeom>
            <a:solidFill>
              <a:schemeClr val="bg1">
                <a:lumMod val="50000"/>
              </a:schemeClr>
            </a:solidFill>
            <a:ln>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Pravokutnik 13"/>
            <p:cNvSpPr/>
            <p:nvPr/>
          </p:nvSpPr>
          <p:spPr>
            <a:xfrm rot="1319047">
              <a:off x="4452036" y="3875131"/>
              <a:ext cx="900100" cy="1072755"/>
            </a:xfrm>
            <a:prstGeom prst="rect">
              <a:avLst/>
            </a:prstGeom>
            <a:solidFill>
              <a:schemeClr val="bg1">
                <a:lumMod val="50000"/>
              </a:schemeClr>
            </a:solidFill>
            <a:ln>
              <a:solidFill>
                <a:schemeClr val="bg1">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a:off x="2771800" y="4869160"/>
              <a:ext cx="3816424"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17" name="Oblak 16"/>
          <p:cNvSpPr/>
          <p:nvPr/>
        </p:nvSpPr>
        <p:spPr>
          <a:xfrm>
            <a:off x="5652120" y="1268760"/>
            <a:ext cx="3474910" cy="2232247"/>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endParaRPr>
          </a:p>
        </p:txBody>
      </p:sp>
      <p:sp>
        <p:nvSpPr>
          <p:cNvPr id="18" name="TekstniOkvir 17"/>
          <p:cNvSpPr txBox="1"/>
          <p:nvPr/>
        </p:nvSpPr>
        <p:spPr>
          <a:xfrm>
            <a:off x="6228184" y="1844824"/>
            <a:ext cx="2304256" cy="923330"/>
          </a:xfrm>
          <a:prstGeom prst="rect">
            <a:avLst/>
          </a:prstGeom>
          <a:noFill/>
        </p:spPr>
        <p:txBody>
          <a:bodyPr wrap="square" rtlCol="0">
            <a:spAutoFit/>
          </a:bodyPr>
          <a:lstStyle/>
          <a:p>
            <a:r>
              <a:rPr lang="hr-HR" dirty="0" smtClean="0"/>
              <a:t>Nakon nekoliko poruka On joj je počeo slati prijeteće </a:t>
            </a:r>
            <a:r>
              <a:rPr lang="hr-HR" dirty="0" err="1" smtClean="0"/>
              <a:t>poruke.</a:t>
            </a:r>
            <a:r>
              <a:rPr lang="hr-HR" dirty="0" smtClean="0"/>
              <a:t>.</a:t>
            </a:r>
            <a:endParaRPr lang="hr-HR" dirty="0"/>
          </a:p>
        </p:txBody>
      </p:sp>
      <p:sp>
        <p:nvSpPr>
          <p:cNvPr id="19" name="Pravokutnik 18">
            <a:hlinkClick r:id="rId4" action="ppaction://hlinksldjump"/>
          </p:cNvPr>
          <p:cNvSpPr/>
          <p:nvPr/>
        </p:nvSpPr>
        <p:spPr>
          <a:xfrm>
            <a:off x="7236296" y="2767078"/>
            <a:ext cx="945367" cy="30036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solidFill>
                  <a:schemeClr val="tx1"/>
                </a:solidFill>
                <a:latin typeface="Aharoni" pitchFamily="2" charset="-79"/>
                <a:cs typeface="Aharoni" pitchFamily="2" charset="-79"/>
                <a:hlinkClick r:id="rId4" action="ppaction://hlinksldjump"/>
              </a:rPr>
              <a:t>DALJE</a:t>
            </a:r>
            <a:endParaRPr lang="de-DE" sz="1600" b="1" dirty="0">
              <a:latin typeface="Aharoni" pitchFamily="2" charset="-79"/>
              <a:cs typeface="Aharoni" pitchFamily="2" charset="-79"/>
            </a:endParaRPr>
          </a:p>
        </p:txBody>
      </p:sp>
    </p:spTree>
    <p:extLst>
      <p:ext uri="{BB962C8B-B14F-4D97-AF65-F5344CB8AC3E}">
        <p14:creationId xmlns:p14="http://schemas.microsoft.com/office/powerpoint/2010/main" val="195656598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7"/>
          <p:cNvPicPr>
            <a:picLocks noChangeAspect="1"/>
          </p:cNvPicPr>
          <p:nvPr/>
        </p:nvPicPr>
        <p:blipFill rotWithShape="1">
          <a:blip r:embed="rId2" cstate="print">
            <a:extLst>
              <a:ext uri="{28A0092B-C50C-407E-A947-70E740481C1C}">
                <a14:useLocalDpi xmlns:a14="http://schemas.microsoft.com/office/drawing/2010/main" val="0"/>
              </a:ext>
            </a:extLst>
          </a:blip>
          <a:srcRect l="-30075" t="-5563" r="-29095" b="-62017"/>
          <a:stretch/>
        </p:blipFill>
        <p:spPr bwMode="auto">
          <a:xfrm>
            <a:off x="-1908720" y="260648"/>
            <a:ext cx="12941633" cy="84919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pic>
      <p:sp>
        <p:nvSpPr>
          <p:cNvPr id="6" name="Pravokutnik 5"/>
          <p:cNvSpPr/>
          <p:nvPr/>
        </p:nvSpPr>
        <p:spPr>
          <a:xfrm>
            <a:off x="5148063" y="3429000"/>
            <a:ext cx="1863689" cy="18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kstniOkvir 4"/>
          <p:cNvSpPr txBox="1"/>
          <p:nvPr/>
        </p:nvSpPr>
        <p:spPr>
          <a:xfrm>
            <a:off x="5076056" y="3573016"/>
            <a:ext cx="1719673" cy="1600438"/>
          </a:xfrm>
          <a:prstGeom prst="rect">
            <a:avLst/>
          </a:prstGeom>
          <a:noFill/>
        </p:spPr>
        <p:txBody>
          <a:bodyPr wrap="square" rtlCol="0">
            <a:spAutoFit/>
          </a:bodyPr>
          <a:lstStyle/>
          <a:p>
            <a:r>
              <a:rPr lang="hr-HR" sz="1400" b="1" dirty="0" smtClean="0"/>
              <a:t>Albert</a:t>
            </a:r>
            <a:r>
              <a:rPr lang="hr-HR" sz="1400" dirty="0" smtClean="0"/>
              <a:t>: Daj mi svoj broj mobitela.</a:t>
            </a:r>
          </a:p>
          <a:p>
            <a:r>
              <a:rPr lang="hr-HR" sz="1400" b="1" dirty="0" smtClean="0"/>
              <a:t>Ana</a:t>
            </a:r>
            <a:r>
              <a:rPr lang="hr-HR" sz="1400" dirty="0" smtClean="0"/>
              <a:t>:</a:t>
            </a:r>
            <a:r>
              <a:rPr lang="hr-HR" sz="1400" dirty="0" smtClean="0">
                <a:sym typeface="Wingdings" pitchFamily="2" charset="2"/>
              </a:rPr>
              <a:t>Neću</a:t>
            </a:r>
          </a:p>
          <a:p>
            <a:r>
              <a:rPr lang="hr-HR" sz="1400" b="1" dirty="0" smtClean="0">
                <a:sym typeface="Wingdings" pitchFamily="2" charset="2"/>
              </a:rPr>
              <a:t>Albert</a:t>
            </a:r>
            <a:r>
              <a:rPr lang="hr-HR" sz="1400" dirty="0" smtClean="0">
                <a:sym typeface="Wingdings" pitchFamily="2" charset="2"/>
              </a:rPr>
              <a:t>: A ne moraš, al vidjet ćeš jednom kad se sretnemo i budeš </a:t>
            </a:r>
            <a:r>
              <a:rPr lang="hr-HR" sz="1400" dirty="0" err="1" smtClean="0">
                <a:sym typeface="Wingdings" pitchFamily="2" charset="2"/>
              </a:rPr>
              <a:t>sama.</a:t>
            </a:r>
            <a:r>
              <a:rPr lang="hr-HR" sz="1400" dirty="0" smtClean="0">
                <a:sym typeface="Wingdings" pitchFamily="2" charset="2"/>
              </a:rPr>
              <a:t>.</a:t>
            </a:r>
            <a:endParaRPr lang="hr-HR" sz="1400" dirty="0"/>
          </a:p>
        </p:txBody>
      </p:sp>
      <p:sp>
        <p:nvSpPr>
          <p:cNvPr id="7" name="Oblak 6"/>
          <p:cNvSpPr/>
          <p:nvPr/>
        </p:nvSpPr>
        <p:spPr>
          <a:xfrm>
            <a:off x="5292080" y="260648"/>
            <a:ext cx="4104456" cy="3528392"/>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r-HR" sz="1400" b="1" dirty="0" smtClean="0">
              <a:solidFill>
                <a:schemeClr val="tx1"/>
              </a:solidFill>
            </a:endParaRPr>
          </a:p>
          <a:p>
            <a:endParaRPr lang="hr-HR" sz="1400" b="1" dirty="0" smtClean="0">
              <a:solidFill>
                <a:schemeClr val="tx1"/>
              </a:solidFill>
            </a:endParaRPr>
          </a:p>
          <a:p>
            <a:pPr marL="342900" indent="-342900">
              <a:buAutoNum type="alphaLcParenR"/>
            </a:pPr>
            <a:endParaRPr lang="hr-HR" sz="1400" b="1" dirty="0">
              <a:solidFill>
                <a:schemeClr val="tx1"/>
              </a:solidFill>
            </a:endParaRPr>
          </a:p>
        </p:txBody>
      </p:sp>
      <p:sp>
        <p:nvSpPr>
          <p:cNvPr id="12" name="TekstniOkvir 11"/>
          <p:cNvSpPr txBox="1"/>
          <p:nvPr/>
        </p:nvSpPr>
        <p:spPr>
          <a:xfrm>
            <a:off x="5931633" y="836712"/>
            <a:ext cx="2672815" cy="2308324"/>
          </a:xfrm>
          <a:prstGeom prst="rect">
            <a:avLst/>
          </a:prstGeom>
          <a:noFill/>
        </p:spPr>
        <p:txBody>
          <a:bodyPr wrap="square" rtlCol="0">
            <a:spAutoFit/>
          </a:bodyPr>
          <a:lstStyle/>
          <a:p>
            <a:pPr algn="ctr"/>
            <a:r>
              <a:rPr lang="hr-HR" b="1" dirty="0" smtClean="0"/>
              <a:t>Što bi ti učinio/</a:t>
            </a:r>
            <a:r>
              <a:rPr lang="hr-HR" b="1" dirty="0" err="1" smtClean="0"/>
              <a:t>la</a:t>
            </a:r>
            <a:r>
              <a:rPr lang="hr-HR" b="1" dirty="0" smtClean="0"/>
              <a:t> na Aninom mjestu?</a:t>
            </a:r>
          </a:p>
          <a:p>
            <a:r>
              <a:rPr lang="hr-HR" dirty="0" smtClean="0">
                <a:hlinkClick r:id="rId3" action="ppaction://hlinksldjump"/>
              </a:rPr>
              <a:t>a)Savjetovao/</a:t>
            </a:r>
            <a:r>
              <a:rPr lang="hr-HR" dirty="0" err="1" smtClean="0">
                <a:hlinkClick r:id="rId3" action="ppaction://hlinksldjump"/>
              </a:rPr>
              <a:t>la</a:t>
            </a:r>
            <a:r>
              <a:rPr lang="hr-HR" dirty="0" smtClean="0">
                <a:hlinkClick r:id="rId3" action="ppaction://hlinksldjump"/>
              </a:rPr>
              <a:t> bih se sa prijateljem.</a:t>
            </a:r>
            <a:endParaRPr lang="hr-HR" dirty="0" smtClean="0"/>
          </a:p>
          <a:p>
            <a:r>
              <a:rPr lang="hr-HR" dirty="0" smtClean="0">
                <a:hlinkClick r:id="rId4" action="ppaction://hlinksldjump"/>
              </a:rPr>
              <a:t>b)Savjetovao/</a:t>
            </a:r>
            <a:r>
              <a:rPr lang="hr-HR" dirty="0" err="1" smtClean="0">
                <a:hlinkClick r:id="rId4" action="ppaction://hlinksldjump"/>
              </a:rPr>
              <a:t>la</a:t>
            </a:r>
            <a:r>
              <a:rPr lang="hr-HR" dirty="0" smtClean="0">
                <a:hlinkClick r:id="rId4" action="ppaction://hlinksldjump"/>
              </a:rPr>
              <a:t> bih se sa roditeljima/nastavnikom.</a:t>
            </a:r>
            <a:endParaRPr lang="hr-HR" dirty="0" smtClean="0"/>
          </a:p>
          <a:p>
            <a:r>
              <a:rPr lang="hr-HR" dirty="0" smtClean="0">
                <a:hlinkClick r:id="rId5" action="ppaction://hlinksldjump"/>
              </a:rPr>
              <a:t>c)Nastavio/</a:t>
            </a:r>
            <a:r>
              <a:rPr lang="hr-HR" dirty="0" err="1" smtClean="0">
                <a:hlinkClick r:id="rId5" action="ppaction://hlinksldjump"/>
              </a:rPr>
              <a:t>la</a:t>
            </a:r>
            <a:r>
              <a:rPr lang="hr-HR" dirty="0" smtClean="0">
                <a:hlinkClick r:id="rId5" action="ppaction://hlinksldjump"/>
              </a:rPr>
              <a:t> bih se dopisivati.</a:t>
            </a:r>
            <a:endParaRPr lang="hr-HR" dirty="0"/>
          </a:p>
        </p:txBody>
      </p:sp>
      <p:sp>
        <p:nvSpPr>
          <p:cNvPr id="3" name="Pravokutnik 2"/>
          <p:cNvSpPr/>
          <p:nvPr/>
        </p:nvSpPr>
        <p:spPr>
          <a:xfrm>
            <a:off x="2915816" y="1953853"/>
            <a:ext cx="720080" cy="141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90712360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Korisnik\AppData\Local\Microsoft\Windows\Temporary Internet Files\Content.IE5\1PUY9FIG\Green_Wallpaper_by_sekonda[1].png"/>
          <p:cNvPicPr>
            <a:picLocks noChangeAspect="1" noChangeArrowheads="1"/>
          </p:cNvPicPr>
          <p:nvPr/>
        </p:nvPicPr>
        <p:blipFill>
          <a:blip r:embed="rId2" cstate="print"/>
          <a:srcRect r="15952" b="117"/>
          <a:stretch>
            <a:fillRect/>
          </a:stretch>
        </p:blipFill>
        <p:spPr bwMode="auto">
          <a:xfrm>
            <a:off x="-1" y="0"/>
            <a:ext cx="9617927" cy="6858000"/>
          </a:xfrm>
          <a:prstGeom prst="rect">
            <a:avLst/>
          </a:prstGeom>
          <a:noFill/>
        </p:spPr>
      </p:pic>
      <p:sp>
        <p:nvSpPr>
          <p:cNvPr id="5" name="Rezervirano mjesto sadržaja 4"/>
          <p:cNvSpPr>
            <a:spLocks noGrp="1"/>
          </p:cNvSpPr>
          <p:nvPr>
            <p:ph idx="1"/>
          </p:nvPr>
        </p:nvSpPr>
        <p:spPr>
          <a:xfrm>
            <a:off x="457200" y="980728"/>
            <a:ext cx="8686800" cy="1684783"/>
          </a:xfrm>
          <a:ln>
            <a:noFill/>
          </a:ln>
        </p:spPr>
        <p:txBody>
          <a:bodyPr>
            <a:noAutofit/>
          </a:bodyPr>
          <a:lstStyle/>
          <a:p>
            <a:pPr algn="ctr">
              <a:buNone/>
            </a:pPr>
            <a:r>
              <a:rPr lang="hr-H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BRAVO TO JE TOČAN ODGOVOR!</a:t>
            </a:r>
          </a:p>
          <a:p>
            <a:pPr algn="ctr">
              <a:buNone/>
            </a:pPr>
            <a:r>
              <a:rPr lang="hr-HR" sz="5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3 boda!</a:t>
            </a:r>
          </a:p>
          <a:p>
            <a:pPr algn="ctr">
              <a:buNone/>
            </a:pPr>
            <a:endParaRPr lang="hr-HR" dirty="0"/>
          </a:p>
        </p:txBody>
      </p:sp>
      <p:sp>
        <p:nvSpPr>
          <p:cNvPr id="17" name="TekstniOkvir 16"/>
          <p:cNvSpPr txBox="1"/>
          <p:nvPr/>
        </p:nvSpPr>
        <p:spPr>
          <a:xfrm>
            <a:off x="6684672" y="6309320"/>
            <a:ext cx="2459328" cy="369332"/>
          </a:xfrm>
          <a:prstGeom prst="rect">
            <a:avLst/>
          </a:prstGeom>
          <a:noFill/>
        </p:spPr>
        <p:txBody>
          <a:bodyPr wrap="none" rtlCol="0">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21" name="TekstniOkvir 20"/>
          <p:cNvSpPr txBox="1"/>
          <p:nvPr/>
        </p:nvSpPr>
        <p:spPr>
          <a:xfrm>
            <a:off x="755576" y="4797152"/>
            <a:ext cx="6444778" cy="830997"/>
          </a:xfrm>
          <a:prstGeom prst="rect">
            <a:avLst/>
          </a:prstGeom>
          <a:noFill/>
        </p:spPr>
        <p:txBody>
          <a:bodyPr wrap="none" rtlCol="0">
            <a:prstTxWarp prst="textDoubleWave1">
              <a:avLst/>
            </a:prstTxWarp>
            <a:spAutoFit/>
          </a:bodyPr>
          <a:lstStyle/>
          <a:p>
            <a:r>
              <a:rPr lang="hr-HR" sz="4800" dirty="0" smtClean="0">
                <a:solidFill>
                  <a:srgbClr val="00B050"/>
                </a:solidFill>
                <a:latin typeface="Arial Black" pitchFamily="34" charset="0"/>
              </a:rPr>
              <a:t>TOČAN ODGOVOR!</a:t>
            </a:r>
            <a:endParaRPr lang="de-DE" sz="4800" dirty="0">
              <a:solidFill>
                <a:srgbClr val="00B050"/>
              </a:solidFill>
              <a:latin typeface="Arial Black" pitchFamily="34" charset="0"/>
            </a:endParaRPr>
          </a:p>
        </p:txBody>
      </p:sp>
      <p:sp>
        <p:nvSpPr>
          <p:cNvPr id="6" name="Pravokutnik 5">
            <a:hlinkClick r:id="rId3" action="ppaction://hlinksldjump"/>
          </p:cNvPr>
          <p:cNvSpPr/>
          <p:nvPr/>
        </p:nvSpPr>
        <p:spPr>
          <a:xfrm>
            <a:off x="7524328" y="5212650"/>
            <a:ext cx="1619672" cy="59261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smtClean="0">
                <a:solidFill>
                  <a:schemeClr val="tx1"/>
                </a:solidFill>
                <a:latin typeface="Comic Sans MS" pitchFamily="66" charset="0"/>
                <a:cs typeface="Aharoni" pitchFamily="2" charset="-79"/>
              </a:rPr>
              <a:t>SLJEDEĆE</a:t>
            </a:r>
            <a:endParaRPr lang="de-DE" sz="2000" b="1" dirty="0">
              <a:latin typeface="Comic Sans MS" pitchFamily="66" charset="0"/>
              <a:cs typeface="Aharoni" pitchFamily="2" charset="-79"/>
            </a:endParaRPr>
          </a:p>
        </p:txBody>
      </p:sp>
    </p:spTree>
    <p:extLst>
      <p:ext uri="{BB962C8B-B14F-4D97-AF65-F5344CB8AC3E}">
        <p14:creationId xmlns:p14="http://schemas.microsoft.com/office/powerpoint/2010/main" val="270931450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orisnik\AppData\Local\Microsoft\Windows\Temporary Internet Files\Content.IE5\1PUY9FIG\daisies-on-red-background-871294684498es8[1].jpg"/>
          <p:cNvPicPr>
            <a:picLocks noChangeAspect="1" noChangeArrowheads="1"/>
          </p:cNvPicPr>
          <p:nvPr/>
        </p:nvPicPr>
        <p:blipFill>
          <a:blip r:embed="rId2" cstate="print"/>
          <a:srcRect l="26045" b="-6536"/>
          <a:stretch>
            <a:fillRect/>
          </a:stretch>
        </p:blipFill>
        <p:spPr bwMode="auto">
          <a:xfrm flipH="1">
            <a:off x="0" y="-171400"/>
            <a:ext cx="9144000" cy="7488832"/>
          </a:xfrm>
          <a:prstGeom prst="rect">
            <a:avLst/>
          </a:prstGeom>
          <a:noFill/>
        </p:spPr>
      </p:pic>
      <p:sp>
        <p:nvSpPr>
          <p:cNvPr id="2" name="Naslov 1"/>
          <p:cNvSpPr>
            <a:spLocks noGrp="1"/>
          </p:cNvSpPr>
          <p:nvPr>
            <p:ph type="title"/>
          </p:nvPr>
        </p:nvSpPr>
        <p:spPr>
          <a:xfrm>
            <a:off x="251520" y="692696"/>
            <a:ext cx="8676456" cy="2232248"/>
          </a:xfrm>
        </p:spPr>
        <p:txBody>
          <a:bodyPr>
            <a:normAutofit fontScale="90000"/>
          </a:bodyPr>
          <a:lstStyle/>
          <a:p>
            <a: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TVOJ ODGOVOR </a:t>
            </a:r>
            <a:b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NIJE TOČAN!</a:t>
            </a:r>
            <a:r>
              <a:rPr lang="hr-H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hr-H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de-DE" dirty="0"/>
          </a:p>
        </p:txBody>
      </p:sp>
      <p:sp>
        <p:nvSpPr>
          <p:cNvPr id="7" name="TekstniOkvir 6"/>
          <p:cNvSpPr txBox="1"/>
          <p:nvPr/>
        </p:nvSpPr>
        <p:spPr>
          <a:xfrm>
            <a:off x="3419872" y="2852936"/>
            <a:ext cx="184731" cy="369332"/>
          </a:xfrm>
          <a:prstGeom prst="rect">
            <a:avLst/>
          </a:prstGeom>
          <a:noFill/>
        </p:spPr>
        <p:txBody>
          <a:bodyPr wrap="none" rtlCol="0">
            <a:spAutoFit/>
          </a:bodyPr>
          <a:lstStyle/>
          <a:p>
            <a:endParaRPr lang="de-DE" dirty="0"/>
          </a:p>
        </p:txBody>
      </p:sp>
      <p:sp>
        <p:nvSpPr>
          <p:cNvPr id="8" name="TekstniOkvir 7"/>
          <p:cNvSpPr txBox="1"/>
          <p:nvPr/>
        </p:nvSpPr>
        <p:spPr>
          <a:xfrm>
            <a:off x="3203848" y="2564904"/>
            <a:ext cx="2836674" cy="923330"/>
          </a:xfrm>
          <a:prstGeom prst="rect">
            <a:avLst/>
          </a:prstGeom>
          <a:noFill/>
        </p:spPr>
        <p:txBody>
          <a:bodyPr wrap="none" rtlCol="0">
            <a:spAutoFit/>
          </a:bodyPr>
          <a:lstStyle/>
          <a:p>
            <a:pPr algn="ctr"/>
            <a:r>
              <a:rPr lang="hr-HR" sz="5400" b="1" dirty="0" smtClean="0">
                <a:effectLst>
                  <a:outerShdw blurRad="38100" dist="38100" dir="2700000" algn="tl">
                    <a:srgbClr val="000000">
                      <a:alpha val="43137"/>
                    </a:srgbClr>
                  </a:outerShdw>
                </a:effectLst>
              </a:rPr>
              <a:t>0 bodova</a:t>
            </a:r>
            <a:endParaRPr lang="de-DE" sz="5400" b="1" dirty="0">
              <a:effectLst>
                <a:outerShdw blurRad="38100" dist="38100" dir="2700000" algn="tl">
                  <a:srgbClr val="000000">
                    <a:alpha val="43137"/>
                  </a:srgbClr>
                </a:outerShdw>
              </a:effectLst>
            </a:endParaRPr>
          </a:p>
        </p:txBody>
      </p:sp>
      <p:sp>
        <p:nvSpPr>
          <p:cNvPr id="10" name="Pravokutnik 9"/>
          <p:cNvSpPr/>
          <p:nvPr/>
        </p:nvSpPr>
        <p:spPr>
          <a:xfrm>
            <a:off x="251520" y="4725144"/>
            <a:ext cx="6840760" cy="864096"/>
          </a:xfrm>
          <a:prstGeom prst="rect">
            <a:avLst/>
          </a:prstGeom>
          <a:noFill/>
        </p:spPr>
        <p:txBody>
          <a:bodyPr wrap="none" lIns="91440" tIns="45720" rIns="91440" bIns="45720">
            <a:prstTxWarp prst="textDoubleWave1">
              <a:avLst/>
            </a:prstTxWarp>
            <a:spAutoFit/>
          </a:bodyPr>
          <a:lstStyle/>
          <a:p>
            <a:pPr algn="ctr"/>
            <a:r>
              <a:rPr lang="hr-H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NETOČAN ODGOVOR!</a:t>
            </a:r>
            <a:endParaRPr lang="de-DE"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Pravokutnik 10"/>
          <p:cNvSpPr/>
          <p:nvPr/>
        </p:nvSpPr>
        <p:spPr>
          <a:xfrm>
            <a:off x="0" y="5733256"/>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ravokutnik 11"/>
          <p:cNvSpPr/>
          <p:nvPr/>
        </p:nvSpPr>
        <p:spPr>
          <a:xfrm>
            <a:off x="6325600" y="5949280"/>
            <a:ext cx="2818400" cy="369332"/>
          </a:xfrm>
          <a:prstGeom prst="rect">
            <a:avLst/>
          </a:prstGeom>
        </p:spPr>
        <p:txBody>
          <a:bodyPr wrap="none">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UNSAFETY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9" name="Pravokutnik 8">
            <a:hlinkClick r:id="rId3" action="ppaction://hlinksldjump"/>
          </p:cNvPr>
          <p:cNvSpPr/>
          <p:nvPr/>
        </p:nvSpPr>
        <p:spPr>
          <a:xfrm>
            <a:off x="7452320" y="5157192"/>
            <a:ext cx="1409200"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sz="1600" b="1" dirty="0">
              <a:latin typeface="Comic Sans MS" pitchFamily="66" charset="0"/>
              <a:cs typeface="Aharoni" pitchFamily="2" charset="-79"/>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Korisnik\AppData\Local\Microsoft\Windows\Temporary Internet Files\Content.IE5\1PUY9FIG\Green_Wallpaper_by_sekonda[1].png"/>
          <p:cNvPicPr>
            <a:picLocks noChangeAspect="1" noChangeArrowheads="1"/>
          </p:cNvPicPr>
          <p:nvPr/>
        </p:nvPicPr>
        <p:blipFill>
          <a:blip r:embed="rId2" cstate="print"/>
          <a:srcRect r="15952" b="117"/>
          <a:stretch>
            <a:fillRect/>
          </a:stretch>
        </p:blipFill>
        <p:spPr bwMode="auto">
          <a:xfrm>
            <a:off x="-1" y="0"/>
            <a:ext cx="9617927" cy="6858000"/>
          </a:xfrm>
          <a:prstGeom prst="rect">
            <a:avLst/>
          </a:prstGeom>
          <a:noFill/>
        </p:spPr>
      </p:pic>
      <p:sp>
        <p:nvSpPr>
          <p:cNvPr id="5" name="Rezervirano mjesto sadržaja 4"/>
          <p:cNvSpPr>
            <a:spLocks noGrp="1"/>
          </p:cNvSpPr>
          <p:nvPr>
            <p:ph idx="1"/>
          </p:nvPr>
        </p:nvSpPr>
        <p:spPr>
          <a:xfrm>
            <a:off x="457200" y="980728"/>
            <a:ext cx="8686800" cy="1684783"/>
          </a:xfrm>
          <a:ln>
            <a:noFill/>
          </a:ln>
        </p:spPr>
        <p:txBody>
          <a:bodyPr>
            <a:noAutofit/>
          </a:bodyPr>
          <a:lstStyle/>
          <a:p>
            <a:pPr algn="ctr">
              <a:buNone/>
            </a:pPr>
            <a:r>
              <a:rPr lang="hr-H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BRAVO TO JE TOČAN ODGOVOR!</a:t>
            </a:r>
          </a:p>
          <a:p>
            <a:pPr algn="ctr">
              <a:buNone/>
            </a:pPr>
            <a:r>
              <a:rPr lang="hr-HR" sz="5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 bod!</a:t>
            </a:r>
          </a:p>
          <a:p>
            <a:pPr algn="ctr">
              <a:buNone/>
            </a:pPr>
            <a:endParaRPr lang="hr-HR" dirty="0"/>
          </a:p>
        </p:txBody>
      </p:sp>
      <p:sp>
        <p:nvSpPr>
          <p:cNvPr id="17" name="TekstniOkvir 16"/>
          <p:cNvSpPr txBox="1"/>
          <p:nvPr/>
        </p:nvSpPr>
        <p:spPr>
          <a:xfrm>
            <a:off x="6684672" y="6309320"/>
            <a:ext cx="2459328" cy="369332"/>
          </a:xfrm>
          <a:prstGeom prst="rect">
            <a:avLst/>
          </a:prstGeom>
          <a:noFill/>
        </p:spPr>
        <p:txBody>
          <a:bodyPr wrap="none" rtlCol="0">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21" name="TekstniOkvir 20"/>
          <p:cNvSpPr txBox="1"/>
          <p:nvPr/>
        </p:nvSpPr>
        <p:spPr>
          <a:xfrm>
            <a:off x="755576" y="4797152"/>
            <a:ext cx="6444778" cy="830997"/>
          </a:xfrm>
          <a:prstGeom prst="rect">
            <a:avLst/>
          </a:prstGeom>
          <a:noFill/>
        </p:spPr>
        <p:txBody>
          <a:bodyPr wrap="none" rtlCol="0">
            <a:prstTxWarp prst="textDoubleWave1">
              <a:avLst/>
            </a:prstTxWarp>
            <a:spAutoFit/>
          </a:bodyPr>
          <a:lstStyle/>
          <a:p>
            <a:r>
              <a:rPr lang="hr-HR" sz="4800" dirty="0" smtClean="0">
                <a:solidFill>
                  <a:srgbClr val="00B050"/>
                </a:solidFill>
                <a:latin typeface="Arial Black" pitchFamily="34" charset="0"/>
              </a:rPr>
              <a:t>TOČAN ODGOVOR!</a:t>
            </a:r>
            <a:endParaRPr lang="de-DE" sz="4800" dirty="0">
              <a:solidFill>
                <a:srgbClr val="00B050"/>
              </a:solidFill>
              <a:latin typeface="Arial Black" pitchFamily="34" charset="0"/>
            </a:endParaRPr>
          </a:p>
        </p:txBody>
      </p:sp>
      <p:sp>
        <p:nvSpPr>
          <p:cNvPr id="6" name="Pravokutnik 5">
            <a:hlinkClick r:id="rId3" action="ppaction://hlinksldjump"/>
          </p:cNvPr>
          <p:cNvSpPr/>
          <p:nvPr/>
        </p:nvSpPr>
        <p:spPr>
          <a:xfrm>
            <a:off x="7452320" y="5212650"/>
            <a:ext cx="1547664" cy="59261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Comic Sans MS" pitchFamily="66" charset="0"/>
                <a:cs typeface="Aharoni" pitchFamily="2" charset="-79"/>
                <a:hlinkClick r:id="rId3" action="ppaction://hlinksldjump"/>
              </a:rPr>
              <a:t>SLJEDEĆE</a:t>
            </a:r>
            <a:endParaRPr lang="de-DE" b="1" dirty="0">
              <a:latin typeface="Comic Sans MS" pitchFamily="66" charset="0"/>
              <a:cs typeface="Aharoni" pitchFamily="2" charset="-79"/>
            </a:endParaRPr>
          </a:p>
        </p:txBody>
      </p:sp>
    </p:spTree>
    <p:extLst>
      <p:ext uri="{BB962C8B-B14F-4D97-AF65-F5344CB8AC3E}">
        <p14:creationId xmlns:p14="http://schemas.microsoft.com/office/powerpoint/2010/main" val="270931450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Korisnik\AppData\Local\Microsoft\Windows\Temporary Internet Files\Content.IE5\1PUY9FIG\school-girl[1].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ackgroundRemoval t="2031" b="92344" l="9792" r="89792"/>
                    </a14:imgEffect>
                  </a14:imgLayer>
                </a14:imgProps>
              </a:ext>
            </a:extLst>
          </a:blip>
          <a:srcRect/>
          <a:stretch>
            <a:fillRect/>
          </a:stretch>
        </p:blipFill>
        <p:spPr bwMode="auto">
          <a:xfrm flipH="1">
            <a:off x="1835696" y="2852936"/>
            <a:ext cx="2664296" cy="3314114"/>
          </a:xfrm>
          <a:prstGeom prst="rect">
            <a:avLst/>
          </a:prstGeom>
          <a:noFill/>
        </p:spPr>
      </p:pic>
      <p:grpSp>
        <p:nvGrpSpPr>
          <p:cNvPr id="3" name="Grupa 30"/>
          <p:cNvGrpSpPr/>
          <p:nvPr/>
        </p:nvGrpSpPr>
        <p:grpSpPr>
          <a:xfrm>
            <a:off x="-393602" y="217881"/>
            <a:ext cx="3333567" cy="5801632"/>
            <a:chOff x="-393602" y="217881"/>
            <a:chExt cx="3333567" cy="5801632"/>
          </a:xfrm>
        </p:grpSpPr>
        <p:sp>
          <p:nvSpPr>
            <p:cNvPr id="17" name="Pravokutnik 16"/>
            <p:cNvSpPr/>
            <p:nvPr/>
          </p:nvSpPr>
          <p:spPr>
            <a:xfrm rot="21356057">
              <a:off x="-393602" y="1483009"/>
              <a:ext cx="1070078" cy="453650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a:off x="-372403" y="1052736"/>
              <a:ext cx="3312368" cy="4576819"/>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avokutnik 15"/>
            <p:cNvSpPr/>
            <p:nvPr/>
          </p:nvSpPr>
          <p:spPr>
            <a:xfrm rot="20238313">
              <a:off x="-116327" y="217881"/>
              <a:ext cx="1940799" cy="1716905"/>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Elipsa 17"/>
            <p:cNvSpPr/>
            <p:nvPr/>
          </p:nvSpPr>
          <p:spPr>
            <a:xfrm>
              <a:off x="1547664" y="2993913"/>
              <a:ext cx="216024" cy="147055"/>
            </a:xfrm>
            <a:prstGeom prst="ellipse">
              <a:avLst/>
            </a:prstGeom>
            <a:solidFill>
              <a:schemeClr val="bg1"/>
            </a:soli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0" name="Ravni poveznik 19"/>
            <p:cNvCxnSpPr/>
            <p:nvPr/>
          </p:nvCxnSpPr>
          <p:spPr>
            <a:xfrm>
              <a:off x="1295636" y="1196752"/>
              <a:ext cx="54006" cy="432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Pravokutnik 23"/>
          <p:cNvSpPr/>
          <p:nvPr/>
        </p:nvSpPr>
        <p:spPr>
          <a:xfrm>
            <a:off x="7038798" y="2007493"/>
            <a:ext cx="2088232" cy="19728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6" name="Ravni poveznik 25"/>
          <p:cNvCxnSpPr>
            <a:stCxn id="24" idx="0"/>
            <a:endCxn id="24" idx="2"/>
          </p:cNvCxnSpPr>
          <p:nvPr/>
        </p:nvCxnSpPr>
        <p:spPr>
          <a:xfrm>
            <a:off x="8082914" y="2007493"/>
            <a:ext cx="0" cy="197284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4" descr="C:\Users\Korisnik\AppData\Local\Microsoft\Windows\Temporary Internet Files\Content.IE5\DVLFSPUK\lined_paper_10_by_purpledragon42_stock-d58ljbk[1].png"/>
          <p:cNvPicPr>
            <a:picLocks noChangeAspect="1" noChangeArrowheads="1"/>
          </p:cNvPicPr>
          <p:nvPr/>
        </p:nvPicPr>
        <p:blipFill>
          <a:blip r:embed="rId4" cstate="print"/>
          <a:srcRect/>
          <a:stretch>
            <a:fillRect/>
          </a:stretch>
        </p:blipFill>
        <p:spPr bwMode="auto">
          <a:xfrm>
            <a:off x="4099532" y="363908"/>
            <a:ext cx="5027498" cy="7232849"/>
          </a:xfrm>
          <a:prstGeom prst="rect">
            <a:avLst/>
          </a:prstGeom>
          <a:noFill/>
        </p:spPr>
      </p:pic>
      <p:grpSp>
        <p:nvGrpSpPr>
          <p:cNvPr id="6" name="Grupa 13"/>
          <p:cNvGrpSpPr/>
          <p:nvPr/>
        </p:nvGrpSpPr>
        <p:grpSpPr>
          <a:xfrm>
            <a:off x="1835696" y="4221088"/>
            <a:ext cx="4104456" cy="2074149"/>
            <a:chOff x="2483768" y="3875131"/>
            <a:chExt cx="4104456" cy="2074149"/>
          </a:xfrm>
        </p:grpSpPr>
        <p:sp>
          <p:nvSpPr>
            <p:cNvPr id="11" name="Pravokutnik 10"/>
            <p:cNvSpPr/>
            <p:nvPr/>
          </p:nvSpPr>
          <p:spPr>
            <a:xfrm>
              <a:off x="2627784" y="4869160"/>
              <a:ext cx="144016"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2483768" y="4105711"/>
              <a:ext cx="3816424" cy="122413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4139952" y="4256314"/>
              <a:ext cx="870012" cy="801364"/>
            </a:xfrm>
            <a:prstGeom prst="rect">
              <a:avLst/>
            </a:prstGeom>
            <a:solidFill>
              <a:schemeClr val="bg1">
                <a:lumMod val="50000"/>
              </a:schemeClr>
            </a:solidFill>
            <a:ln>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rot="1319047">
              <a:off x="4452036" y="3875131"/>
              <a:ext cx="900100" cy="1072755"/>
            </a:xfrm>
            <a:prstGeom prst="rect">
              <a:avLst/>
            </a:prstGeom>
            <a:solidFill>
              <a:schemeClr val="bg1">
                <a:lumMod val="50000"/>
              </a:schemeClr>
            </a:solidFill>
            <a:ln>
              <a:solidFill>
                <a:schemeClr val="bg1">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p:cNvSpPr/>
            <p:nvPr/>
          </p:nvSpPr>
          <p:spPr>
            <a:xfrm>
              <a:off x="2771800" y="4869160"/>
              <a:ext cx="3816424"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25" name="TekstniOkvir 24"/>
          <p:cNvSpPr txBox="1"/>
          <p:nvPr/>
        </p:nvSpPr>
        <p:spPr>
          <a:xfrm>
            <a:off x="5220072" y="980728"/>
            <a:ext cx="3672407" cy="369332"/>
          </a:xfrm>
          <a:prstGeom prst="rect">
            <a:avLst/>
          </a:prstGeom>
          <a:noFill/>
        </p:spPr>
        <p:txBody>
          <a:bodyPr wrap="square" rtlCol="0">
            <a:spAutoFit/>
          </a:bodyPr>
          <a:lstStyle/>
          <a:p>
            <a:r>
              <a:rPr lang="hr-HR" dirty="0" smtClean="0"/>
              <a:t> </a:t>
            </a:r>
            <a:endParaRPr lang="de-DE" dirty="0"/>
          </a:p>
        </p:txBody>
      </p:sp>
      <p:graphicFrame>
        <p:nvGraphicFramePr>
          <p:cNvPr id="2" name="Dijagram 1"/>
          <p:cNvGraphicFramePr/>
          <p:nvPr>
            <p:extLst>
              <p:ext uri="{D42A27DB-BD31-4B8C-83A1-F6EECF244321}">
                <p14:modId xmlns:p14="http://schemas.microsoft.com/office/powerpoint/2010/main" val="2295295952"/>
              </p:ext>
            </p:extLst>
          </p:nvPr>
        </p:nvGraphicFramePr>
        <p:xfrm>
          <a:off x="4152699" y="980728"/>
          <a:ext cx="5021455" cy="39625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0" name="Pravokutnik 29">
            <a:hlinkClick r:id="rId10" action="ppaction://hlinksldjump"/>
          </p:cNvPr>
          <p:cNvSpPr/>
          <p:nvPr/>
        </p:nvSpPr>
        <p:spPr>
          <a:xfrm>
            <a:off x="7205874" y="5755177"/>
            <a:ext cx="945367" cy="30036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solidFill>
                  <a:schemeClr val="tx1"/>
                </a:solidFill>
                <a:latin typeface="Aharoni" pitchFamily="2" charset="-79"/>
                <a:cs typeface="Aharoni" pitchFamily="2" charset="-79"/>
              </a:rPr>
              <a:t>DALJE</a:t>
            </a:r>
            <a:endParaRPr lang="de-DE" sz="1600" b="1" dirty="0">
              <a:latin typeface="Aharoni" pitchFamily="2" charset="-79"/>
              <a:cs typeface="Aharoni" pitchFamily="2" charset="-79"/>
            </a:endParaRPr>
          </a:p>
        </p:txBody>
      </p:sp>
    </p:spTree>
    <p:extLst>
      <p:ext uri="{BB962C8B-B14F-4D97-AF65-F5344CB8AC3E}">
        <p14:creationId xmlns:p14="http://schemas.microsoft.com/office/powerpoint/2010/main" val="315304010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Korisnik\AppData\Local\Microsoft\Windows\Temporary Internet Files\Content.IE5\1PUY9FIG\school-girl[1].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ackgroundRemoval t="2031" b="92344" l="9792" r="89792"/>
                    </a14:imgEffect>
                  </a14:imgLayer>
                </a14:imgProps>
              </a:ext>
            </a:extLst>
          </a:blip>
          <a:srcRect/>
          <a:stretch>
            <a:fillRect/>
          </a:stretch>
        </p:blipFill>
        <p:spPr bwMode="auto">
          <a:xfrm flipH="1">
            <a:off x="1835696" y="2852936"/>
            <a:ext cx="2664296" cy="3314114"/>
          </a:xfrm>
          <a:prstGeom prst="rect">
            <a:avLst/>
          </a:prstGeom>
          <a:noFill/>
        </p:spPr>
      </p:pic>
      <p:grpSp>
        <p:nvGrpSpPr>
          <p:cNvPr id="3" name="Grupa 30"/>
          <p:cNvGrpSpPr/>
          <p:nvPr/>
        </p:nvGrpSpPr>
        <p:grpSpPr>
          <a:xfrm>
            <a:off x="-393602" y="217881"/>
            <a:ext cx="3333567" cy="5801632"/>
            <a:chOff x="-393602" y="217881"/>
            <a:chExt cx="3333567" cy="5801632"/>
          </a:xfrm>
        </p:grpSpPr>
        <p:sp>
          <p:nvSpPr>
            <p:cNvPr id="17" name="Pravokutnik 16"/>
            <p:cNvSpPr/>
            <p:nvPr/>
          </p:nvSpPr>
          <p:spPr>
            <a:xfrm rot="21356057">
              <a:off x="-393602" y="1483009"/>
              <a:ext cx="1070078" cy="453650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a:off x="-372403" y="1052736"/>
              <a:ext cx="3312368" cy="4576819"/>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accent6">
                  <a:lumMod val="5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avokutnik 15"/>
            <p:cNvSpPr/>
            <p:nvPr/>
          </p:nvSpPr>
          <p:spPr>
            <a:xfrm rot="20238313">
              <a:off x="-116327" y="217881"/>
              <a:ext cx="1940799" cy="1716905"/>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Elipsa 17"/>
            <p:cNvSpPr/>
            <p:nvPr/>
          </p:nvSpPr>
          <p:spPr>
            <a:xfrm>
              <a:off x="1547664" y="2993913"/>
              <a:ext cx="216024" cy="147055"/>
            </a:xfrm>
            <a:prstGeom prst="ellipse">
              <a:avLst/>
            </a:prstGeom>
            <a:solidFill>
              <a:schemeClr val="bg1"/>
            </a:soli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0" name="Ravni poveznik 19"/>
            <p:cNvCxnSpPr/>
            <p:nvPr/>
          </p:nvCxnSpPr>
          <p:spPr>
            <a:xfrm>
              <a:off x="1295636" y="1196752"/>
              <a:ext cx="54006" cy="432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Pravokutnik 23"/>
          <p:cNvSpPr/>
          <p:nvPr/>
        </p:nvSpPr>
        <p:spPr>
          <a:xfrm>
            <a:off x="7038798" y="2007493"/>
            <a:ext cx="2088232" cy="19728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6" name="Ravni poveznik 25"/>
          <p:cNvCxnSpPr>
            <a:stCxn id="24" idx="0"/>
            <a:endCxn id="24" idx="2"/>
          </p:cNvCxnSpPr>
          <p:nvPr/>
        </p:nvCxnSpPr>
        <p:spPr>
          <a:xfrm>
            <a:off x="8082914" y="2007493"/>
            <a:ext cx="0" cy="197284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4" descr="C:\Users\Korisnik\AppData\Local\Microsoft\Windows\Temporary Internet Files\Content.IE5\DVLFSPUK\lined_paper_10_by_purpledragon42_stock-d58ljbk[1].png"/>
          <p:cNvPicPr>
            <a:picLocks noChangeAspect="1" noChangeArrowheads="1"/>
          </p:cNvPicPr>
          <p:nvPr/>
        </p:nvPicPr>
        <p:blipFill>
          <a:blip r:embed="rId4" cstate="print"/>
          <a:srcRect/>
          <a:stretch>
            <a:fillRect/>
          </a:stretch>
        </p:blipFill>
        <p:spPr bwMode="auto">
          <a:xfrm>
            <a:off x="4953050" y="188640"/>
            <a:ext cx="4190950" cy="6029343"/>
          </a:xfrm>
          <a:prstGeom prst="rect">
            <a:avLst/>
          </a:prstGeom>
          <a:noFill/>
        </p:spPr>
      </p:pic>
      <p:grpSp>
        <p:nvGrpSpPr>
          <p:cNvPr id="6" name="Grupa 13"/>
          <p:cNvGrpSpPr/>
          <p:nvPr/>
        </p:nvGrpSpPr>
        <p:grpSpPr>
          <a:xfrm>
            <a:off x="1835696" y="4221088"/>
            <a:ext cx="4104456" cy="2074149"/>
            <a:chOff x="2483768" y="3875131"/>
            <a:chExt cx="4104456" cy="2074149"/>
          </a:xfrm>
        </p:grpSpPr>
        <p:sp>
          <p:nvSpPr>
            <p:cNvPr id="11" name="Pravokutnik 10"/>
            <p:cNvSpPr/>
            <p:nvPr/>
          </p:nvSpPr>
          <p:spPr>
            <a:xfrm>
              <a:off x="2627784" y="4869160"/>
              <a:ext cx="144016"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2483768" y="4105711"/>
              <a:ext cx="3816424" cy="122413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4139952" y="4256314"/>
              <a:ext cx="870012" cy="801364"/>
            </a:xfrm>
            <a:prstGeom prst="rect">
              <a:avLst/>
            </a:prstGeom>
            <a:solidFill>
              <a:schemeClr val="bg1">
                <a:lumMod val="50000"/>
              </a:schemeClr>
            </a:solidFill>
            <a:ln>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rot="1319047">
              <a:off x="4452036" y="3875131"/>
              <a:ext cx="900100" cy="1072755"/>
            </a:xfrm>
            <a:prstGeom prst="rect">
              <a:avLst/>
            </a:prstGeom>
            <a:solidFill>
              <a:schemeClr val="bg1">
                <a:lumMod val="50000"/>
              </a:schemeClr>
            </a:solidFill>
            <a:ln>
              <a:solidFill>
                <a:schemeClr val="bg1">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p:cNvSpPr/>
            <p:nvPr/>
          </p:nvSpPr>
          <p:spPr>
            <a:xfrm>
              <a:off x="2771800" y="4869160"/>
              <a:ext cx="3816424" cy="10801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22" name="TekstniOkvir 21"/>
          <p:cNvSpPr txBox="1"/>
          <p:nvPr/>
        </p:nvSpPr>
        <p:spPr>
          <a:xfrm>
            <a:off x="5436096" y="548680"/>
            <a:ext cx="2782813" cy="369332"/>
          </a:xfrm>
          <a:prstGeom prst="rect">
            <a:avLst/>
          </a:prstGeom>
          <a:noFill/>
        </p:spPr>
        <p:txBody>
          <a:bodyPr wrap="none" rtlCol="0">
            <a:spAutoFit/>
          </a:bodyPr>
          <a:lstStyle/>
          <a:p>
            <a:pPr algn="ctr"/>
            <a:r>
              <a:rPr lang="hr-HR" dirty="0" smtClean="0"/>
              <a:t>NASILJE PREKO FACEBOOKA</a:t>
            </a:r>
            <a:endParaRPr lang="de-DE" dirty="0"/>
          </a:p>
        </p:txBody>
      </p:sp>
      <p:sp>
        <p:nvSpPr>
          <p:cNvPr id="23" name="TekstniOkvir 22"/>
          <p:cNvSpPr txBox="1"/>
          <p:nvPr/>
        </p:nvSpPr>
        <p:spPr>
          <a:xfrm>
            <a:off x="5220072" y="948690"/>
            <a:ext cx="3779912" cy="646331"/>
          </a:xfrm>
          <a:prstGeom prst="rect">
            <a:avLst/>
          </a:prstGeom>
          <a:noFill/>
        </p:spPr>
        <p:txBody>
          <a:bodyPr wrap="square" rtlCol="0">
            <a:spAutoFit/>
          </a:bodyPr>
          <a:lstStyle/>
          <a:p>
            <a:r>
              <a:rPr lang="vi-VN" dirty="0" smtClean="0"/>
              <a:t/>
            </a:r>
            <a:br>
              <a:rPr lang="vi-VN" dirty="0" smtClean="0"/>
            </a:br>
            <a:endParaRPr lang="de-DE" dirty="0"/>
          </a:p>
        </p:txBody>
      </p:sp>
      <p:sp>
        <p:nvSpPr>
          <p:cNvPr id="25" name="TekstniOkvir 24"/>
          <p:cNvSpPr txBox="1"/>
          <p:nvPr/>
        </p:nvSpPr>
        <p:spPr>
          <a:xfrm>
            <a:off x="5220072" y="980728"/>
            <a:ext cx="3672407" cy="369332"/>
          </a:xfrm>
          <a:prstGeom prst="rect">
            <a:avLst/>
          </a:prstGeom>
          <a:noFill/>
        </p:spPr>
        <p:txBody>
          <a:bodyPr wrap="square" rtlCol="0">
            <a:spAutoFit/>
          </a:bodyPr>
          <a:lstStyle/>
          <a:p>
            <a:r>
              <a:rPr lang="hr-HR" dirty="0" smtClean="0"/>
              <a:t> </a:t>
            </a:r>
            <a:endParaRPr lang="de-DE" dirty="0"/>
          </a:p>
        </p:txBody>
      </p:sp>
      <p:sp>
        <p:nvSpPr>
          <p:cNvPr id="27" name="Pravokutnik 26"/>
          <p:cNvSpPr/>
          <p:nvPr/>
        </p:nvSpPr>
        <p:spPr>
          <a:xfrm>
            <a:off x="7668344" y="5215117"/>
            <a:ext cx="1152128" cy="54006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solidFill>
                  <a:schemeClr val="tx1"/>
                </a:solidFill>
                <a:latin typeface="Aharoni" pitchFamily="2" charset="-79"/>
                <a:cs typeface="Aharoni" pitchFamily="2" charset="-79"/>
                <a:hlinkClick r:id="rId5" action="ppaction://hlinksldjump"/>
              </a:rPr>
              <a:t>BODOVI</a:t>
            </a:r>
            <a:endParaRPr lang="de-DE" sz="1400" b="1" dirty="0">
              <a:latin typeface="Aharoni" pitchFamily="2" charset="-79"/>
              <a:cs typeface="Aharoni" pitchFamily="2" charset="-79"/>
            </a:endParaRPr>
          </a:p>
        </p:txBody>
      </p:sp>
      <p:sp>
        <p:nvSpPr>
          <p:cNvPr id="28" name="TekstniOkvir 27"/>
          <p:cNvSpPr txBox="1"/>
          <p:nvPr/>
        </p:nvSpPr>
        <p:spPr>
          <a:xfrm>
            <a:off x="5057047" y="980728"/>
            <a:ext cx="4086953" cy="2308324"/>
          </a:xfrm>
          <a:prstGeom prst="rect">
            <a:avLst/>
          </a:prstGeom>
          <a:noFill/>
        </p:spPr>
        <p:txBody>
          <a:bodyPr wrap="none" rtlCol="0">
            <a:spAutoFit/>
          </a:bodyPr>
          <a:lstStyle/>
          <a:p>
            <a:pPr>
              <a:buFont typeface="Arial" pitchFamily="34" charset="0"/>
              <a:buChar char="•"/>
            </a:pPr>
            <a:r>
              <a:rPr lang="hr-HR" dirty="0" smtClean="0"/>
              <a:t>Ukoliko ste žrtva bilo koje vrste nasilja </a:t>
            </a:r>
          </a:p>
          <a:p>
            <a:r>
              <a:rPr lang="hr-HR" dirty="0" smtClean="0"/>
              <a:t>Preko interneta, potrebno je u dogovoru </a:t>
            </a:r>
            <a:br>
              <a:rPr lang="hr-HR" dirty="0" smtClean="0"/>
            </a:br>
            <a:r>
              <a:rPr lang="hr-HR" dirty="0" smtClean="0"/>
              <a:t>s roditeljima prijaviti počinitelja prijetnje</a:t>
            </a:r>
            <a:br>
              <a:rPr lang="hr-HR" dirty="0" smtClean="0"/>
            </a:br>
            <a:r>
              <a:rPr lang="hr-HR" dirty="0" smtClean="0"/>
              <a:t>policiji.</a:t>
            </a:r>
          </a:p>
          <a:p>
            <a:endParaRPr lang="hr-HR" dirty="0" smtClean="0"/>
          </a:p>
          <a:p>
            <a:pPr>
              <a:buFont typeface="Arial" pitchFamily="34" charset="0"/>
              <a:buChar char="•"/>
            </a:pPr>
            <a:r>
              <a:rPr lang="hr-HR" dirty="0" smtClean="0"/>
              <a:t>Najbitnije je sve priznati roditeljima i reći</a:t>
            </a:r>
            <a:br>
              <a:rPr lang="hr-HR" dirty="0" smtClean="0"/>
            </a:br>
            <a:r>
              <a:rPr lang="hr-HR" dirty="0" smtClean="0"/>
              <a:t>im pravu istinu, oni će znati pravilno</a:t>
            </a:r>
            <a:br>
              <a:rPr lang="hr-HR" dirty="0" smtClean="0"/>
            </a:br>
            <a:r>
              <a:rPr lang="hr-HR" dirty="0" smtClean="0"/>
              <a:t>postupiti.</a:t>
            </a:r>
            <a:endParaRPr lang="de-DE" dirty="0"/>
          </a:p>
        </p:txBody>
      </p:sp>
      <p:sp>
        <p:nvSpPr>
          <p:cNvPr id="29" name="TekstniOkvir 28"/>
          <p:cNvSpPr txBox="1"/>
          <p:nvPr/>
        </p:nvSpPr>
        <p:spPr>
          <a:xfrm>
            <a:off x="5327576" y="3573016"/>
            <a:ext cx="3816424" cy="1477328"/>
          </a:xfrm>
          <a:prstGeom prst="rect">
            <a:avLst/>
          </a:prstGeom>
          <a:noFill/>
        </p:spPr>
        <p:txBody>
          <a:bodyPr wrap="square" rtlCol="0">
            <a:spAutoFit/>
          </a:bodyPr>
          <a:lstStyle/>
          <a:p>
            <a:pPr algn="ctr"/>
            <a:r>
              <a:rPr lang="vi-VN" b="1" dirty="0" smtClean="0">
                <a:solidFill>
                  <a:srgbClr val="FF0000"/>
                </a:solidFill>
                <a:effectLst>
                  <a:outerShdw blurRad="38100" dist="38100" dir="2700000" algn="tl">
                    <a:srgbClr val="000000">
                      <a:alpha val="43137"/>
                    </a:srgbClr>
                  </a:outerShdw>
                </a:effectLst>
              </a:rPr>
              <a:t>POSLJEDICE NASILJA PREKO INTERNETA KATKAD MOGU BITI I OZBILJNIJE OD ONIH PROUZROČENIH MEĐUVRŠNJAČKIM</a:t>
            </a:r>
            <a:r>
              <a:rPr lang="hr-HR" b="1" dirty="0" smtClean="0">
                <a:solidFill>
                  <a:srgbClr val="FF0000"/>
                </a:solidFill>
                <a:effectLst>
                  <a:outerShdw blurRad="38100" dist="38100" dir="2700000" algn="tl">
                    <a:srgbClr val="000000">
                      <a:alpha val="43137"/>
                    </a:srgbClr>
                  </a:outerShdw>
                </a:effectLst>
              </a:rPr>
              <a:t>!</a:t>
            </a:r>
            <a:endParaRPr lang="de-DE"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22061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1600200"/>
            <a:ext cx="8147248" cy="4781128"/>
          </a:xfrm>
        </p:spPr>
        <p:txBody>
          <a:bodyPr>
            <a:normAutofit fontScale="85000" lnSpcReduction="20000"/>
          </a:bodyPr>
          <a:lstStyle/>
          <a:p>
            <a:pPr>
              <a:buNone/>
            </a:pPr>
            <a:r>
              <a:rPr lang="hr-HR" b="1" dirty="0" smtClean="0"/>
              <a:t>10-15 bodova: </a:t>
            </a:r>
            <a:r>
              <a:rPr lang="hr-HR" dirty="0" smtClean="0"/>
              <a:t>Vaše znanje o sigurnosti na internetu je vrlo dobro! Informacije su nam vrlo važne jer olakšavaju postizanje konačnog cilja ovog kviza,a to je povećanje sigurnosti na internetu.</a:t>
            </a:r>
            <a:r>
              <a:rPr lang="hr-HR" b="1" dirty="0" smtClean="0"/>
              <a:t>         </a:t>
            </a:r>
          </a:p>
          <a:p>
            <a:pPr>
              <a:buNone/>
            </a:pPr>
            <a:r>
              <a:rPr lang="hr-HR" b="1" dirty="0" smtClean="0"/>
              <a:t>5-10 bodova: </a:t>
            </a:r>
            <a:r>
              <a:rPr lang="hr-HR" dirty="0" smtClean="0"/>
              <a:t>Vaše znanje o sigurnosti na internetu je solidno. Trebali bi se više informirati o lošim stvarima koje se događaju putem interneta i društvenih mreža, pričajte s prijateljima i saznajte što više o sigurnosti na internetu!</a:t>
            </a:r>
            <a:endParaRPr lang="hr-HR" b="1" dirty="0" smtClean="0"/>
          </a:p>
          <a:p>
            <a:pPr>
              <a:buNone/>
            </a:pPr>
            <a:r>
              <a:rPr lang="hr-HR" b="1" dirty="0" smtClean="0"/>
              <a:t>0-5 </a:t>
            </a:r>
            <a:r>
              <a:rPr lang="hr-HR" b="1" dirty="0" smtClean="0"/>
              <a:t>bodova: </a:t>
            </a:r>
            <a:r>
              <a:rPr lang="hr-HR" dirty="0" smtClean="0"/>
              <a:t>Vaše znanje o sigurnosti na internetu je vrlo loše! Niste ni svjesni koje sve posljedice, u današnje </a:t>
            </a:r>
            <a:r>
              <a:rPr lang="hr-HR" dirty="0" smtClean="0"/>
              <a:t>vrijeme nosi </a:t>
            </a:r>
            <a:r>
              <a:rPr lang="hr-HR" dirty="0" smtClean="0"/>
              <a:t>Internet, pomoću ovog kviza naučite nešto novo i sačuvajte svoju sigurnost na internetu.</a:t>
            </a:r>
            <a:endParaRPr lang="hr-HR" b="1" dirty="0" smtClean="0"/>
          </a:p>
          <a:p>
            <a:pPr>
              <a:buNone/>
            </a:pPr>
            <a:endParaRPr lang="de-DE" b="1" dirty="0"/>
          </a:p>
        </p:txBody>
      </p:sp>
      <p:sp>
        <p:nvSpPr>
          <p:cNvPr id="6" name="Pravokutnik 5"/>
          <p:cNvSpPr/>
          <p:nvPr/>
        </p:nvSpPr>
        <p:spPr>
          <a:xfrm>
            <a:off x="1764101" y="476672"/>
            <a:ext cx="5431552" cy="923330"/>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hr-HR" sz="5400" b="1" spc="150" dirty="0" smtClean="0">
                <a:ln w="11430"/>
                <a:solidFill>
                  <a:sysClr val="windowText" lastClr="000000"/>
                </a:solidFill>
                <a:effectLst>
                  <a:outerShdw blurRad="25400" algn="tl" rotWithShape="0">
                    <a:srgbClr val="000000">
                      <a:alpha val="43000"/>
                    </a:srgbClr>
                  </a:outerShdw>
                </a:effectLst>
              </a:rPr>
              <a:t>Zbrojite bodove..</a:t>
            </a:r>
            <a:endParaRPr lang="de-DE" sz="5400" b="1" spc="150" dirty="0">
              <a:ln w="11430"/>
              <a:solidFill>
                <a:sysClr val="windowText" lastClr="000000"/>
              </a:solidFill>
              <a:effectLst>
                <a:outerShdw blurRad="25400" algn="tl" rotWithShape="0">
                  <a:srgbClr val="000000">
                    <a:alpha val="43000"/>
                  </a:srgbClr>
                </a:outerShdw>
              </a:effectLst>
            </a:endParaRPr>
          </a:p>
        </p:txBody>
      </p:sp>
      <p:sp>
        <p:nvSpPr>
          <p:cNvPr id="7" name="Pravokutnik 6">
            <a:hlinkClick r:id="rId2" action="ppaction://hlinksldjump"/>
          </p:cNvPr>
          <p:cNvSpPr/>
          <p:nvPr/>
        </p:nvSpPr>
        <p:spPr>
          <a:xfrm>
            <a:off x="7668344" y="6309320"/>
            <a:ext cx="1475656" cy="54868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Aharoni" pitchFamily="2" charset="-79"/>
                <a:cs typeface="Aharoni" pitchFamily="2" charset="-79"/>
              </a:rPr>
              <a:t>IGRAJ PONOVNO</a:t>
            </a:r>
            <a:endParaRPr lang="de-DE" b="1" dirty="0">
              <a:latin typeface="Aharoni" pitchFamily="2" charset="-79"/>
              <a:cs typeface="Aharoni" pitchFamily="2" charset="-79"/>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ravokutnik 82"/>
          <p:cNvSpPr/>
          <p:nvPr/>
        </p:nvSpPr>
        <p:spPr>
          <a:xfrm>
            <a:off x="152400" y="1637184"/>
            <a:ext cx="2763416" cy="416808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Pravokutnik 80"/>
          <p:cNvSpPr/>
          <p:nvPr/>
        </p:nvSpPr>
        <p:spPr>
          <a:xfrm rot="5400000">
            <a:off x="1115616" y="3429000"/>
            <a:ext cx="3384376" cy="504056"/>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4" name="Picture 10" descr="C:\Users\Korisnik\AppData\Local\Microsoft\Windows\Temporary Internet Files\Content.IE5\1PUY9FIG\door_texture___33_by_agf81-d4vjkdj[1].jpg"/>
          <p:cNvPicPr>
            <a:picLocks noChangeAspect="1" noChangeArrowheads="1"/>
          </p:cNvPicPr>
          <p:nvPr/>
        </p:nvPicPr>
        <p:blipFill>
          <a:blip r:embed="rId3" cstate="print"/>
          <a:srcRect l="15302" t="6123" r="12017" b="4082"/>
          <a:stretch>
            <a:fillRect/>
          </a:stretch>
        </p:blipFill>
        <p:spPr bwMode="auto">
          <a:xfrm>
            <a:off x="2195736" y="3717032"/>
            <a:ext cx="792088" cy="1834309"/>
          </a:xfrm>
          <a:prstGeom prst="rect">
            <a:avLst/>
          </a:prstGeom>
          <a:noFill/>
        </p:spPr>
      </p:pic>
      <p:sp>
        <p:nvSpPr>
          <p:cNvPr id="82" name="Pravokutnik 81"/>
          <p:cNvSpPr/>
          <p:nvPr/>
        </p:nvSpPr>
        <p:spPr>
          <a:xfrm rot="5400000">
            <a:off x="-1566428" y="3555268"/>
            <a:ext cx="3600400" cy="46754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Ravni poveznik 17"/>
          <p:cNvCxnSpPr/>
          <p:nvPr/>
        </p:nvCxnSpPr>
        <p:spPr>
          <a:xfrm>
            <a:off x="3059832" y="1484784"/>
            <a:ext cx="0" cy="4392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rostoručno 5"/>
          <p:cNvSpPr/>
          <p:nvPr/>
        </p:nvSpPr>
        <p:spPr>
          <a:xfrm>
            <a:off x="0" y="5157192"/>
            <a:ext cx="9200271" cy="576064"/>
          </a:xfrm>
          <a:custGeom>
            <a:avLst/>
            <a:gdLst>
              <a:gd name="connsiteX0" fmla="*/ 0 w 9200271"/>
              <a:gd name="connsiteY0" fmla="*/ 392596 h 529892"/>
              <a:gd name="connsiteX1" fmla="*/ 112542 w 9200271"/>
              <a:gd name="connsiteY1" fmla="*/ 350393 h 529892"/>
              <a:gd name="connsiteX2" fmla="*/ 196948 w 9200271"/>
              <a:gd name="connsiteY2" fmla="*/ 322257 h 529892"/>
              <a:gd name="connsiteX3" fmla="*/ 239151 w 9200271"/>
              <a:gd name="connsiteY3" fmla="*/ 280054 h 529892"/>
              <a:gd name="connsiteX4" fmla="*/ 281354 w 9200271"/>
              <a:gd name="connsiteY4" fmla="*/ 265987 h 529892"/>
              <a:gd name="connsiteX5" fmla="*/ 337625 w 9200271"/>
              <a:gd name="connsiteY5" fmla="*/ 209716 h 529892"/>
              <a:gd name="connsiteX6" fmla="*/ 407963 w 9200271"/>
              <a:gd name="connsiteY6" fmla="*/ 111242 h 529892"/>
              <a:gd name="connsiteX7" fmla="*/ 436098 w 9200271"/>
              <a:gd name="connsiteY7" fmla="*/ 167513 h 529892"/>
              <a:gd name="connsiteX8" fmla="*/ 464234 w 9200271"/>
              <a:gd name="connsiteY8" fmla="*/ 364461 h 529892"/>
              <a:gd name="connsiteX9" fmla="*/ 492369 w 9200271"/>
              <a:gd name="connsiteY9" fmla="*/ 280054 h 529892"/>
              <a:gd name="connsiteX10" fmla="*/ 548640 w 9200271"/>
              <a:gd name="connsiteY10" fmla="*/ 153445 h 529892"/>
              <a:gd name="connsiteX11" fmla="*/ 576775 w 9200271"/>
              <a:gd name="connsiteY11" fmla="*/ 111242 h 529892"/>
              <a:gd name="connsiteX12" fmla="*/ 618978 w 9200271"/>
              <a:gd name="connsiteY12" fmla="*/ 139377 h 529892"/>
              <a:gd name="connsiteX13" fmla="*/ 633046 w 9200271"/>
              <a:gd name="connsiteY13" fmla="*/ 223784 h 529892"/>
              <a:gd name="connsiteX14" fmla="*/ 647114 w 9200271"/>
              <a:gd name="connsiteY14" fmla="*/ 265987 h 529892"/>
              <a:gd name="connsiteX15" fmla="*/ 689317 w 9200271"/>
              <a:gd name="connsiteY15" fmla="*/ 251919 h 529892"/>
              <a:gd name="connsiteX16" fmla="*/ 731520 w 9200271"/>
              <a:gd name="connsiteY16" fmla="*/ 111242 h 529892"/>
              <a:gd name="connsiteX17" fmla="*/ 759655 w 9200271"/>
              <a:gd name="connsiteY17" fmla="*/ 153445 h 529892"/>
              <a:gd name="connsiteX18" fmla="*/ 773723 w 9200271"/>
              <a:gd name="connsiteY18" fmla="*/ 322257 h 529892"/>
              <a:gd name="connsiteX19" fmla="*/ 844062 w 9200271"/>
              <a:gd name="connsiteY19" fmla="*/ 280054 h 529892"/>
              <a:gd name="connsiteX20" fmla="*/ 900332 w 9200271"/>
              <a:gd name="connsiteY20" fmla="*/ 265987 h 529892"/>
              <a:gd name="connsiteX21" fmla="*/ 956603 w 9200271"/>
              <a:gd name="connsiteY21" fmla="*/ 237851 h 529892"/>
              <a:gd name="connsiteX22" fmla="*/ 1041009 w 9200271"/>
              <a:gd name="connsiteY22" fmla="*/ 209716 h 529892"/>
              <a:gd name="connsiteX23" fmla="*/ 1055077 w 9200271"/>
              <a:gd name="connsiteY23" fmla="*/ 294122 h 529892"/>
              <a:gd name="connsiteX24" fmla="*/ 1097280 w 9200271"/>
              <a:gd name="connsiteY24" fmla="*/ 322257 h 529892"/>
              <a:gd name="connsiteX25" fmla="*/ 1111348 w 9200271"/>
              <a:gd name="connsiteY25" fmla="*/ 265987 h 529892"/>
              <a:gd name="connsiteX26" fmla="*/ 1181686 w 9200271"/>
              <a:gd name="connsiteY26" fmla="*/ 167513 h 529892"/>
              <a:gd name="connsiteX27" fmla="*/ 1252025 w 9200271"/>
              <a:gd name="connsiteY27" fmla="*/ 97174 h 529892"/>
              <a:gd name="connsiteX28" fmla="*/ 1266092 w 9200271"/>
              <a:gd name="connsiteY28" fmla="*/ 153445 h 529892"/>
              <a:gd name="connsiteX29" fmla="*/ 1322363 w 9200271"/>
              <a:gd name="connsiteY29" fmla="*/ 251919 h 529892"/>
              <a:gd name="connsiteX30" fmla="*/ 1364566 w 9200271"/>
              <a:gd name="connsiteY30" fmla="*/ 364461 h 529892"/>
              <a:gd name="connsiteX31" fmla="*/ 1406769 w 9200271"/>
              <a:gd name="connsiteY31" fmla="*/ 294122 h 529892"/>
              <a:gd name="connsiteX32" fmla="*/ 1420837 w 9200271"/>
              <a:gd name="connsiteY32" fmla="*/ 237851 h 529892"/>
              <a:gd name="connsiteX33" fmla="*/ 1463040 w 9200271"/>
              <a:gd name="connsiteY33" fmla="*/ 209716 h 529892"/>
              <a:gd name="connsiteX34" fmla="*/ 1505243 w 9200271"/>
              <a:gd name="connsiteY34" fmla="*/ 294122 h 529892"/>
              <a:gd name="connsiteX35" fmla="*/ 1547446 w 9200271"/>
              <a:gd name="connsiteY35" fmla="*/ 237851 h 529892"/>
              <a:gd name="connsiteX36" fmla="*/ 1575582 w 9200271"/>
              <a:gd name="connsiteY36" fmla="*/ 153445 h 529892"/>
              <a:gd name="connsiteX37" fmla="*/ 1617785 w 9200271"/>
              <a:gd name="connsiteY37" fmla="*/ 167513 h 529892"/>
              <a:gd name="connsiteX38" fmla="*/ 1631852 w 9200271"/>
              <a:gd name="connsiteY38" fmla="*/ 223784 h 529892"/>
              <a:gd name="connsiteX39" fmla="*/ 1659988 w 9200271"/>
              <a:gd name="connsiteY39" fmla="*/ 322257 h 529892"/>
              <a:gd name="connsiteX40" fmla="*/ 1674055 w 9200271"/>
              <a:gd name="connsiteY40" fmla="*/ 223784 h 529892"/>
              <a:gd name="connsiteX41" fmla="*/ 1716258 w 9200271"/>
              <a:gd name="connsiteY41" fmla="*/ 181581 h 529892"/>
              <a:gd name="connsiteX42" fmla="*/ 1730326 w 9200271"/>
              <a:gd name="connsiteY42" fmla="*/ 125310 h 529892"/>
              <a:gd name="connsiteX43" fmla="*/ 1800665 w 9200271"/>
              <a:gd name="connsiteY43" fmla="*/ 209716 h 529892"/>
              <a:gd name="connsiteX44" fmla="*/ 1828800 w 9200271"/>
              <a:gd name="connsiteY44" fmla="*/ 294122 h 529892"/>
              <a:gd name="connsiteX45" fmla="*/ 1871003 w 9200271"/>
              <a:gd name="connsiteY45" fmla="*/ 378528 h 529892"/>
              <a:gd name="connsiteX46" fmla="*/ 1927274 w 9200271"/>
              <a:gd name="connsiteY46" fmla="*/ 350393 h 529892"/>
              <a:gd name="connsiteX47" fmla="*/ 1955409 w 9200271"/>
              <a:gd name="connsiteY47" fmla="*/ 308190 h 529892"/>
              <a:gd name="connsiteX48" fmla="*/ 1983545 w 9200271"/>
              <a:gd name="connsiteY48" fmla="*/ 280054 h 529892"/>
              <a:gd name="connsiteX49" fmla="*/ 1997612 w 9200271"/>
              <a:gd name="connsiteY49" fmla="*/ 237851 h 529892"/>
              <a:gd name="connsiteX50" fmla="*/ 2025748 w 9200271"/>
              <a:gd name="connsiteY50" fmla="*/ 209716 h 529892"/>
              <a:gd name="connsiteX51" fmla="*/ 2053883 w 9200271"/>
              <a:gd name="connsiteY51" fmla="*/ 167513 h 529892"/>
              <a:gd name="connsiteX52" fmla="*/ 2124222 w 9200271"/>
              <a:gd name="connsiteY52" fmla="*/ 251919 h 529892"/>
              <a:gd name="connsiteX53" fmla="*/ 2166425 w 9200271"/>
              <a:gd name="connsiteY53" fmla="*/ 265987 h 529892"/>
              <a:gd name="connsiteX54" fmla="*/ 2194560 w 9200271"/>
              <a:gd name="connsiteY54" fmla="*/ 237851 h 529892"/>
              <a:gd name="connsiteX55" fmla="*/ 2208628 w 9200271"/>
              <a:gd name="connsiteY55" fmla="*/ 195648 h 529892"/>
              <a:gd name="connsiteX56" fmla="*/ 2278966 w 9200271"/>
              <a:gd name="connsiteY56" fmla="*/ 209716 h 529892"/>
              <a:gd name="connsiteX57" fmla="*/ 2363372 w 9200271"/>
              <a:gd name="connsiteY57" fmla="*/ 237851 h 529892"/>
              <a:gd name="connsiteX58" fmla="*/ 2405575 w 9200271"/>
              <a:gd name="connsiteY58" fmla="*/ 223784 h 529892"/>
              <a:gd name="connsiteX59" fmla="*/ 2433711 w 9200271"/>
              <a:gd name="connsiteY59" fmla="*/ 195648 h 529892"/>
              <a:gd name="connsiteX60" fmla="*/ 2475914 w 9200271"/>
              <a:gd name="connsiteY60" fmla="*/ 209716 h 529892"/>
              <a:gd name="connsiteX61" fmla="*/ 2574388 w 9200271"/>
              <a:gd name="connsiteY61" fmla="*/ 392596 h 529892"/>
              <a:gd name="connsiteX62" fmla="*/ 2616591 w 9200271"/>
              <a:gd name="connsiteY62" fmla="*/ 308190 h 529892"/>
              <a:gd name="connsiteX63" fmla="*/ 2686929 w 9200271"/>
              <a:gd name="connsiteY63" fmla="*/ 125310 h 529892"/>
              <a:gd name="connsiteX64" fmla="*/ 2715065 w 9200271"/>
              <a:gd name="connsiteY64" fmla="*/ 97174 h 529892"/>
              <a:gd name="connsiteX65" fmla="*/ 2785403 w 9200271"/>
              <a:gd name="connsiteY65" fmla="*/ 223784 h 529892"/>
              <a:gd name="connsiteX66" fmla="*/ 2897945 w 9200271"/>
              <a:gd name="connsiteY66" fmla="*/ 181581 h 529892"/>
              <a:gd name="connsiteX67" fmla="*/ 2940148 w 9200271"/>
              <a:gd name="connsiteY67" fmla="*/ 223784 h 529892"/>
              <a:gd name="connsiteX68" fmla="*/ 2954215 w 9200271"/>
              <a:gd name="connsiteY68" fmla="*/ 294122 h 529892"/>
              <a:gd name="connsiteX69" fmla="*/ 2968283 w 9200271"/>
              <a:gd name="connsiteY69" fmla="*/ 336325 h 529892"/>
              <a:gd name="connsiteX70" fmla="*/ 3038622 w 9200271"/>
              <a:gd name="connsiteY70" fmla="*/ 322257 h 529892"/>
              <a:gd name="connsiteX71" fmla="*/ 3066757 w 9200271"/>
              <a:gd name="connsiteY71" fmla="*/ 251919 h 529892"/>
              <a:gd name="connsiteX72" fmla="*/ 3123028 w 9200271"/>
              <a:gd name="connsiteY72" fmla="*/ 181581 h 529892"/>
              <a:gd name="connsiteX73" fmla="*/ 3165231 w 9200271"/>
              <a:gd name="connsiteY73" fmla="*/ 111242 h 529892"/>
              <a:gd name="connsiteX74" fmla="*/ 3221502 w 9200271"/>
              <a:gd name="connsiteY74" fmla="*/ 139377 h 529892"/>
              <a:gd name="connsiteX75" fmla="*/ 3249637 w 9200271"/>
              <a:gd name="connsiteY75" fmla="*/ 181581 h 529892"/>
              <a:gd name="connsiteX76" fmla="*/ 3291840 w 9200271"/>
              <a:gd name="connsiteY76" fmla="*/ 294122 h 529892"/>
              <a:gd name="connsiteX77" fmla="*/ 3319975 w 9200271"/>
              <a:gd name="connsiteY77" fmla="*/ 251919 h 529892"/>
              <a:gd name="connsiteX78" fmla="*/ 3334043 w 9200271"/>
              <a:gd name="connsiteY78" fmla="*/ 209716 h 529892"/>
              <a:gd name="connsiteX79" fmla="*/ 3362178 w 9200271"/>
              <a:gd name="connsiteY79" fmla="*/ 139377 h 529892"/>
              <a:gd name="connsiteX80" fmla="*/ 3404382 w 9200271"/>
              <a:gd name="connsiteY80" fmla="*/ 40904 h 529892"/>
              <a:gd name="connsiteX81" fmla="*/ 3432517 w 9200271"/>
              <a:gd name="connsiteY81" fmla="*/ 12768 h 529892"/>
              <a:gd name="connsiteX82" fmla="*/ 3488788 w 9200271"/>
              <a:gd name="connsiteY82" fmla="*/ 83107 h 529892"/>
              <a:gd name="connsiteX83" fmla="*/ 3516923 w 9200271"/>
              <a:gd name="connsiteY83" fmla="*/ 195648 h 529892"/>
              <a:gd name="connsiteX84" fmla="*/ 3559126 w 9200271"/>
              <a:gd name="connsiteY84" fmla="*/ 308190 h 529892"/>
              <a:gd name="connsiteX85" fmla="*/ 3615397 w 9200271"/>
              <a:gd name="connsiteY85" fmla="*/ 280054 h 529892"/>
              <a:gd name="connsiteX86" fmla="*/ 3685735 w 9200271"/>
              <a:gd name="connsiteY86" fmla="*/ 251919 h 529892"/>
              <a:gd name="connsiteX87" fmla="*/ 3742006 w 9200271"/>
              <a:gd name="connsiteY87" fmla="*/ 223784 h 529892"/>
              <a:gd name="connsiteX88" fmla="*/ 3784209 w 9200271"/>
              <a:gd name="connsiteY88" fmla="*/ 167513 h 529892"/>
              <a:gd name="connsiteX89" fmla="*/ 3812345 w 9200271"/>
              <a:gd name="connsiteY89" fmla="*/ 139377 h 529892"/>
              <a:gd name="connsiteX90" fmla="*/ 3868615 w 9200271"/>
              <a:gd name="connsiteY90" fmla="*/ 167513 h 529892"/>
              <a:gd name="connsiteX91" fmla="*/ 3882683 w 9200271"/>
              <a:gd name="connsiteY91" fmla="*/ 223784 h 529892"/>
              <a:gd name="connsiteX92" fmla="*/ 3910818 w 9200271"/>
              <a:gd name="connsiteY92" fmla="*/ 265987 h 529892"/>
              <a:gd name="connsiteX93" fmla="*/ 3924886 w 9200271"/>
              <a:gd name="connsiteY93" fmla="*/ 322257 h 529892"/>
              <a:gd name="connsiteX94" fmla="*/ 4009292 w 9200271"/>
              <a:gd name="connsiteY94" fmla="*/ 308190 h 529892"/>
              <a:gd name="connsiteX95" fmla="*/ 4065563 w 9200271"/>
              <a:gd name="connsiteY95" fmla="*/ 280054 h 529892"/>
              <a:gd name="connsiteX96" fmla="*/ 4107766 w 9200271"/>
              <a:gd name="connsiteY96" fmla="*/ 265987 h 529892"/>
              <a:gd name="connsiteX97" fmla="*/ 4234375 w 9200271"/>
              <a:gd name="connsiteY97" fmla="*/ 251919 h 529892"/>
              <a:gd name="connsiteX98" fmla="*/ 4318782 w 9200271"/>
              <a:gd name="connsiteY98" fmla="*/ 420731 h 529892"/>
              <a:gd name="connsiteX99" fmla="*/ 4346917 w 9200271"/>
              <a:gd name="connsiteY99" fmla="*/ 448867 h 529892"/>
              <a:gd name="connsiteX100" fmla="*/ 4389120 w 9200271"/>
              <a:gd name="connsiteY100" fmla="*/ 462934 h 529892"/>
              <a:gd name="connsiteX101" fmla="*/ 4487594 w 9200271"/>
              <a:gd name="connsiteY101" fmla="*/ 308190 h 529892"/>
              <a:gd name="connsiteX102" fmla="*/ 4529797 w 9200271"/>
              <a:gd name="connsiteY102" fmla="*/ 336325 h 529892"/>
              <a:gd name="connsiteX103" fmla="*/ 4586068 w 9200271"/>
              <a:gd name="connsiteY103" fmla="*/ 392596 h 529892"/>
              <a:gd name="connsiteX104" fmla="*/ 4628271 w 9200271"/>
              <a:gd name="connsiteY104" fmla="*/ 364461 h 529892"/>
              <a:gd name="connsiteX105" fmla="*/ 4656406 w 9200271"/>
              <a:gd name="connsiteY105" fmla="*/ 336325 h 529892"/>
              <a:gd name="connsiteX106" fmla="*/ 4726745 w 9200271"/>
              <a:gd name="connsiteY106" fmla="*/ 350393 h 529892"/>
              <a:gd name="connsiteX107" fmla="*/ 4768948 w 9200271"/>
              <a:gd name="connsiteY107" fmla="*/ 350393 h 529892"/>
              <a:gd name="connsiteX108" fmla="*/ 4825218 w 9200271"/>
              <a:gd name="connsiteY108" fmla="*/ 378528 h 529892"/>
              <a:gd name="connsiteX109" fmla="*/ 4853354 w 9200271"/>
              <a:gd name="connsiteY109" fmla="*/ 350393 h 529892"/>
              <a:gd name="connsiteX110" fmla="*/ 4881489 w 9200271"/>
              <a:gd name="connsiteY110" fmla="*/ 294122 h 529892"/>
              <a:gd name="connsiteX111" fmla="*/ 4909625 w 9200271"/>
              <a:gd name="connsiteY111" fmla="*/ 251919 h 529892"/>
              <a:gd name="connsiteX112" fmla="*/ 4965895 w 9200271"/>
              <a:gd name="connsiteY112" fmla="*/ 265987 h 529892"/>
              <a:gd name="connsiteX113" fmla="*/ 5008098 w 9200271"/>
              <a:gd name="connsiteY113" fmla="*/ 336325 h 529892"/>
              <a:gd name="connsiteX114" fmla="*/ 5036234 w 9200271"/>
              <a:gd name="connsiteY114" fmla="*/ 378528 h 529892"/>
              <a:gd name="connsiteX115" fmla="*/ 5078437 w 9200271"/>
              <a:gd name="connsiteY115" fmla="*/ 364461 h 529892"/>
              <a:gd name="connsiteX116" fmla="*/ 5120640 w 9200271"/>
              <a:gd name="connsiteY116" fmla="*/ 406664 h 529892"/>
              <a:gd name="connsiteX117" fmla="*/ 5162843 w 9200271"/>
              <a:gd name="connsiteY117" fmla="*/ 519205 h 529892"/>
              <a:gd name="connsiteX118" fmla="*/ 5233182 w 9200271"/>
              <a:gd name="connsiteY118" fmla="*/ 462934 h 529892"/>
              <a:gd name="connsiteX119" fmla="*/ 5303520 w 9200271"/>
              <a:gd name="connsiteY119" fmla="*/ 406664 h 529892"/>
              <a:gd name="connsiteX120" fmla="*/ 5401994 w 9200271"/>
              <a:gd name="connsiteY120" fmla="*/ 322257 h 529892"/>
              <a:gd name="connsiteX121" fmla="*/ 5444197 w 9200271"/>
              <a:gd name="connsiteY121" fmla="*/ 308190 h 529892"/>
              <a:gd name="connsiteX122" fmla="*/ 5458265 w 9200271"/>
              <a:gd name="connsiteY122" fmla="*/ 378528 h 529892"/>
              <a:gd name="connsiteX123" fmla="*/ 5486400 w 9200271"/>
              <a:gd name="connsiteY123" fmla="*/ 448867 h 529892"/>
              <a:gd name="connsiteX124" fmla="*/ 5542671 w 9200271"/>
              <a:gd name="connsiteY124" fmla="*/ 237851 h 529892"/>
              <a:gd name="connsiteX125" fmla="*/ 5570806 w 9200271"/>
              <a:gd name="connsiteY125" fmla="*/ 111242 h 529892"/>
              <a:gd name="connsiteX126" fmla="*/ 5584874 w 9200271"/>
              <a:gd name="connsiteY126" fmla="*/ 69039 h 529892"/>
              <a:gd name="connsiteX127" fmla="*/ 5627077 w 9200271"/>
              <a:gd name="connsiteY127" fmla="*/ 97174 h 529892"/>
              <a:gd name="connsiteX128" fmla="*/ 5641145 w 9200271"/>
              <a:gd name="connsiteY128" fmla="*/ 139377 h 529892"/>
              <a:gd name="connsiteX129" fmla="*/ 5669280 w 9200271"/>
              <a:gd name="connsiteY129" fmla="*/ 181581 h 529892"/>
              <a:gd name="connsiteX130" fmla="*/ 5725551 w 9200271"/>
              <a:gd name="connsiteY130" fmla="*/ 195648 h 529892"/>
              <a:gd name="connsiteX131" fmla="*/ 5781822 w 9200271"/>
              <a:gd name="connsiteY131" fmla="*/ 237851 h 529892"/>
              <a:gd name="connsiteX132" fmla="*/ 5809957 w 9200271"/>
              <a:gd name="connsiteY132" fmla="*/ 364461 h 529892"/>
              <a:gd name="connsiteX133" fmla="*/ 5880295 w 9200271"/>
              <a:gd name="connsiteY133" fmla="*/ 336325 h 529892"/>
              <a:gd name="connsiteX134" fmla="*/ 5936566 w 9200271"/>
              <a:gd name="connsiteY134" fmla="*/ 139377 h 529892"/>
              <a:gd name="connsiteX135" fmla="*/ 5950634 w 9200271"/>
              <a:gd name="connsiteY135" fmla="*/ 97174 h 529892"/>
              <a:gd name="connsiteX136" fmla="*/ 5978769 w 9200271"/>
              <a:gd name="connsiteY136" fmla="*/ 54971 h 529892"/>
              <a:gd name="connsiteX137" fmla="*/ 6063175 w 9200271"/>
              <a:gd name="connsiteY137" fmla="*/ 111242 h 529892"/>
              <a:gd name="connsiteX138" fmla="*/ 6091311 w 9200271"/>
              <a:gd name="connsiteY138" fmla="*/ 181581 h 529892"/>
              <a:gd name="connsiteX139" fmla="*/ 6161649 w 9200271"/>
              <a:gd name="connsiteY139" fmla="*/ 322257 h 529892"/>
              <a:gd name="connsiteX140" fmla="*/ 6175717 w 9200271"/>
              <a:gd name="connsiteY140" fmla="*/ 378528 h 529892"/>
              <a:gd name="connsiteX141" fmla="*/ 6203852 w 9200271"/>
              <a:gd name="connsiteY141" fmla="*/ 462934 h 529892"/>
              <a:gd name="connsiteX142" fmla="*/ 6231988 w 9200271"/>
              <a:gd name="connsiteY142" fmla="*/ 406664 h 529892"/>
              <a:gd name="connsiteX143" fmla="*/ 6274191 w 9200271"/>
              <a:gd name="connsiteY143" fmla="*/ 322257 h 529892"/>
              <a:gd name="connsiteX144" fmla="*/ 6344529 w 9200271"/>
              <a:gd name="connsiteY144" fmla="*/ 406664 h 529892"/>
              <a:gd name="connsiteX145" fmla="*/ 6386732 w 9200271"/>
              <a:gd name="connsiteY145" fmla="*/ 392596 h 529892"/>
              <a:gd name="connsiteX146" fmla="*/ 6428935 w 9200271"/>
              <a:gd name="connsiteY146" fmla="*/ 350393 h 529892"/>
              <a:gd name="connsiteX147" fmla="*/ 6443003 w 9200271"/>
              <a:gd name="connsiteY147" fmla="*/ 308190 h 529892"/>
              <a:gd name="connsiteX148" fmla="*/ 6499274 w 9200271"/>
              <a:gd name="connsiteY148" fmla="*/ 223784 h 529892"/>
              <a:gd name="connsiteX149" fmla="*/ 6541477 w 9200271"/>
              <a:gd name="connsiteY149" fmla="*/ 251919 h 529892"/>
              <a:gd name="connsiteX150" fmla="*/ 6597748 w 9200271"/>
              <a:gd name="connsiteY150" fmla="*/ 322257 h 529892"/>
              <a:gd name="connsiteX151" fmla="*/ 6654018 w 9200271"/>
              <a:gd name="connsiteY151" fmla="*/ 336325 h 529892"/>
              <a:gd name="connsiteX152" fmla="*/ 6682154 w 9200271"/>
              <a:gd name="connsiteY152" fmla="*/ 378528 h 529892"/>
              <a:gd name="connsiteX153" fmla="*/ 6724357 w 9200271"/>
              <a:gd name="connsiteY153" fmla="*/ 519205 h 529892"/>
              <a:gd name="connsiteX154" fmla="*/ 6794695 w 9200271"/>
              <a:gd name="connsiteY154" fmla="*/ 477002 h 529892"/>
              <a:gd name="connsiteX155" fmla="*/ 6822831 w 9200271"/>
              <a:gd name="connsiteY155" fmla="*/ 420731 h 529892"/>
              <a:gd name="connsiteX156" fmla="*/ 6850966 w 9200271"/>
              <a:gd name="connsiteY156" fmla="*/ 378528 h 529892"/>
              <a:gd name="connsiteX157" fmla="*/ 6865034 w 9200271"/>
              <a:gd name="connsiteY157" fmla="*/ 322257 h 529892"/>
              <a:gd name="connsiteX158" fmla="*/ 6893169 w 9200271"/>
              <a:gd name="connsiteY158" fmla="*/ 237851 h 529892"/>
              <a:gd name="connsiteX159" fmla="*/ 6963508 w 9200271"/>
              <a:gd name="connsiteY159" fmla="*/ 280054 h 529892"/>
              <a:gd name="connsiteX160" fmla="*/ 6991643 w 9200271"/>
              <a:gd name="connsiteY160" fmla="*/ 392596 h 529892"/>
              <a:gd name="connsiteX161" fmla="*/ 7005711 w 9200271"/>
              <a:gd name="connsiteY161" fmla="*/ 434799 h 529892"/>
              <a:gd name="connsiteX162" fmla="*/ 7090117 w 9200271"/>
              <a:gd name="connsiteY162" fmla="*/ 420731 h 529892"/>
              <a:gd name="connsiteX163" fmla="*/ 7132320 w 9200271"/>
              <a:gd name="connsiteY163" fmla="*/ 392596 h 529892"/>
              <a:gd name="connsiteX164" fmla="*/ 7244862 w 9200271"/>
              <a:gd name="connsiteY164" fmla="*/ 406664 h 529892"/>
              <a:gd name="connsiteX165" fmla="*/ 7287065 w 9200271"/>
              <a:gd name="connsiteY165" fmla="*/ 434799 h 529892"/>
              <a:gd name="connsiteX166" fmla="*/ 7371471 w 9200271"/>
              <a:gd name="connsiteY166" fmla="*/ 364461 h 529892"/>
              <a:gd name="connsiteX167" fmla="*/ 7385538 w 9200271"/>
              <a:gd name="connsiteY167" fmla="*/ 322257 h 529892"/>
              <a:gd name="connsiteX168" fmla="*/ 7413674 w 9200271"/>
              <a:gd name="connsiteY168" fmla="*/ 350393 h 529892"/>
              <a:gd name="connsiteX169" fmla="*/ 7469945 w 9200271"/>
              <a:gd name="connsiteY169" fmla="*/ 434799 h 529892"/>
              <a:gd name="connsiteX170" fmla="*/ 7596554 w 9200271"/>
              <a:gd name="connsiteY170" fmla="*/ 406664 h 529892"/>
              <a:gd name="connsiteX171" fmla="*/ 7666892 w 9200271"/>
              <a:gd name="connsiteY171" fmla="*/ 364461 h 529892"/>
              <a:gd name="connsiteX172" fmla="*/ 7835705 w 9200271"/>
              <a:gd name="connsiteY172" fmla="*/ 350393 h 529892"/>
              <a:gd name="connsiteX173" fmla="*/ 7877908 w 9200271"/>
              <a:gd name="connsiteY173" fmla="*/ 265987 h 529892"/>
              <a:gd name="connsiteX174" fmla="*/ 7948246 w 9200271"/>
              <a:gd name="connsiteY174" fmla="*/ 125310 h 529892"/>
              <a:gd name="connsiteX175" fmla="*/ 8018585 w 9200271"/>
              <a:gd name="connsiteY175" fmla="*/ 12768 h 529892"/>
              <a:gd name="connsiteX176" fmla="*/ 8046720 w 9200271"/>
              <a:gd name="connsiteY176" fmla="*/ 40904 h 529892"/>
              <a:gd name="connsiteX177" fmla="*/ 8102991 w 9200271"/>
              <a:gd name="connsiteY177" fmla="*/ 139377 h 529892"/>
              <a:gd name="connsiteX178" fmla="*/ 8173329 w 9200271"/>
              <a:gd name="connsiteY178" fmla="*/ 125310 h 529892"/>
              <a:gd name="connsiteX179" fmla="*/ 8243668 w 9200271"/>
              <a:gd name="connsiteY179" fmla="*/ 181581 h 529892"/>
              <a:gd name="connsiteX180" fmla="*/ 8271803 w 9200271"/>
              <a:gd name="connsiteY180" fmla="*/ 251919 h 529892"/>
              <a:gd name="connsiteX181" fmla="*/ 8285871 w 9200271"/>
              <a:gd name="connsiteY181" fmla="*/ 294122 h 529892"/>
              <a:gd name="connsiteX182" fmla="*/ 8299938 w 9200271"/>
              <a:gd name="connsiteY182" fmla="*/ 350393 h 529892"/>
              <a:gd name="connsiteX183" fmla="*/ 8356209 w 9200271"/>
              <a:gd name="connsiteY183" fmla="*/ 448867 h 529892"/>
              <a:gd name="connsiteX184" fmla="*/ 8454683 w 9200271"/>
              <a:gd name="connsiteY184" fmla="*/ 434799 h 529892"/>
              <a:gd name="connsiteX185" fmla="*/ 8496886 w 9200271"/>
              <a:gd name="connsiteY185" fmla="*/ 477002 h 529892"/>
              <a:gd name="connsiteX186" fmla="*/ 8539089 w 9200271"/>
              <a:gd name="connsiteY186" fmla="*/ 491070 h 529892"/>
              <a:gd name="connsiteX187" fmla="*/ 8595360 w 9200271"/>
              <a:gd name="connsiteY187" fmla="*/ 477002 h 529892"/>
              <a:gd name="connsiteX188" fmla="*/ 8665698 w 9200271"/>
              <a:gd name="connsiteY188" fmla="*/ 378528 h 529892"/>
              <a:gd name="connsiteX189" fmla="*/ 8792308 w 9200271"/>
              <a:gd name="connsiteY189" fmla="*/ 378528 h 529892"/>
              <a:gd name="connsiteX190" fmla="*/ 8876714 w 9200271"/>
              <a:gd name="connsiteY190" fmla="*/ 392596 h 529892"/>
              <a:gd name="connsiteX191" fmla="*/ 8904849 w 9200271"/>
              <a:gd name="connsiteY191" fmla="*/ 434799 h 529892"/>
              <a:gd name="connsiteX192" fmla="*/ 9073662 w 9200271"/>
              <a:gd name="connsiteY192" fmla="*/ 406664 h 529892"/>
              <a:gd name="connsiteX193" fmla="*/ 9200271 w 9200271"/>
              <a:gd name="connsiteY193" fmla="*/ 406664 h 5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9200271" h="529892">
                <a:moveTo>
                  <a:pt x="0" y="392596"/>
                </a:moveTo>
                <a:lnTo>
                  <a:pt x="112542" y="350393"/>
                </a:lnTo>
                <a:cubicBezTo>
                  <a:pt x="140472" y="340418"/>
                  <a:pt x="196948" y="322257"/>
                  <a:pt x="196948" y="322257"/>
                </a:cubicBezTo>
                <a:cubicBezTo>
                  <a:pt x="211016" y="308189"/>
                  <a:pt x="222598" y="291089"/>
                  <a:pt x="239151" y="280054"/>
                </a:cubicBezTo>
                <a:cubicBezTo>
                  <a:pt x="251489" y="271829"/>
                  <a:pt x="269287" y="274606"/>
                  <a:pt x="281354" y="265987"/>
                </a:cubicBezTo>
                <a:cubicBezTo>
                  <a:pt x="302939" y="250569"/>
                  <a:pt x="321709" y="230937"/>
                  <a:pt x="337625" y="209716"/>
                </a:cubicBezTo>
                <a:cubicBezTo>
                  <a:pt x="389972" y="139919"/>
                  <a:pt x="366822" y="172953"/>
                  <a:pt x="407963" y="111242"/>
                </a:cubicBezTo>
                <a:cubicBezTo>
                  <a:pt x="417341" y="129999"/>
                  <a:pt x="431985" y="146949"/>
                  <a:pt x="436098" y="167513"/>
                </a:cubicBezTo>
                <a:cubicBezTo>
                  <a:pt x="497738" y="475714"/>
                  <a:pt x="420551" y="233413"/>
                  <a:pt x="464234" y="364461"/>
                </a:cubicBezTo>
                <a:cubicBezTo>
                  <a:pt x="473612" y="336325"/>
                  <a:pt x="482234" y="307926"/>
                  <a:pt x="492369" y="280054"/>
                </a:cubicBezTo>
                <a:cubicBezTo>
                  <a:pt x="507440" y="238610"/>
                  <a:pt x="526530" y="192137"/>
                  <a:pt x="548640" y="153445"/>
                </a:cubicBezTo>
                <a:cubicBezTo>
                  <a:pt x="557028" y="138765"/>
                  <a:pt x="567397" y="125310"/>
                  <a:pt x="576775" y="111242"/>
                </a:cubicBezTo>
                <a:cubicBezTo>
                  <a:pt x="590843" y="120620"/>
                  <a:pt x="611417" y="124255"/>
                  <a:pt x="618978" y="139377"/>
                </a:cubicBezTo>
                <a:cubicBezTo>
                  <a:pt x="631734" y="164889"/>
                  <a:pt x="626858" y="195939"/>
                  <a:pt x="633046" y="223784"/>
                </a:cubicBezTo>
                <a:cubicBezTo>
                  <a:pt x="636263" y="238260"/>
                  <a:pt x="642425" y="251919"/>
                  <a:pt x="647114" y="265987"/>
                </a:cubicBezTo>
                <a:cubicBezTo>
                  <a:pt x="661182" y="261298"/>
                  <a:pt x="680698" y="263986"/>
                  <a:pt x="689317" y="251919"/>
                </a:cubicBezTo>
                <a:cubicBezTo>
                  <a:pt x="702489" y="233478"/>
                  <a:pt x="724000" y="141322"/>
                  <a:pt x="731520" y="111242"/>
                </a:cubicBezTo>
                <a:cubicBezTo>
                  <a:pt x="740898" y="125310"/>
                  <a:pt x="756339" y="136866"/>
                  <a:pt x="759655" y="153445"/>
                </a:cubicBezTo>
                <a:cubicBezTo>
                  <a:pt x="770729" y="208814"/>
                  <a:pt x="742401" y="275275"/>
                  <a:pt x="773723" y="322257"/>
                </a:cubicBezTo>
                <a:cubicBezTo>
                  <a:pt x="788890" y="345008"/>
                  <a:pt x="819076" y="291159"/>
                  <a:pt x="844062" y="280054"/>
                </a:cubicBezTo>
                <a:cubicBezTo>
                  <a:pt x="861730" y="272202"/>
                  <a:pt x="881575" y="270676"/>
                  <a:pt x="900332" y="265987"/>
                </a:cubicBezTo>
                <a:cubicBezTo>
                  <a:pt x="919089" y="256608"/>
                  <a:pt x="937132" y="245639"/>
                  <a:pt x="956603" y="237851"/>
                </a:cubicBezTo>
                <a:cubicBezTo>
                  <a:pt x="984139" y="226837"/>
                  <a:pt x="1041009" y="209716"/>
                  <a:pt x="1041009" y="209716"/>
                </a:cubicBezTo>
                <a:cubicBezTo>
                  <a:pt x="1045698" y="237851"/>
                  <a:pt x="1042321" y="268610"/>
                  <a:pt x="1055077" y="294122"/>
                </a:cubicBezTo>
                <a:cubicBezTo>
                  <a:pt x="1062638" y="309244"/>
                  <a:pt x="1082158" y="329818"/>
                  <a:pt x="1097280" y="322257"/>
                </a:cubicBezTo>
                <a:cubicBezTo>
                  <a:pt x="1114573" y="313611"/>
                  <a:pt x="1104559" y="284090"/>
                  <a:pt x="1111348" y="265987"/>
                </a:cubicBezTo>
                <a:cubicBezTo>
                  <a:pt x="1133568" y="206734"/>
                  <a:pt x="1138706" y="210493"/>
                  <a:pt x="1181686" y="167513"/>
                </a:cubicBezTo>
                <a:cubicBezTo>
                  <a:pt x="1186579" y="147941"/>
                  <a:pt x="1190861" y="60476"/>
                  <a:pt x="1252025" y="97174"/>
                </a:cubicBezTo>
                <a:cubicBezTo>
                  <a:pt x="1268604" y="107121"/>
                  <a:pt x="1259303" y="135342"/>
                  <a:pt x="1266092" y="153445"/>
                </a:cubicBezTo>
                <a:cubicBezTo>
                  <a:pt x="1281389" y="194238"/>
                  <a:pt x="1299042" y="216937"/>
                  <a:pt x="1322363" y="251919"/>
                </a:cubicBezTo>
                <a:cubicBezTo>
                  <a:pt x="1323754" y="257482"/>
                  <a:pt x="1347052" y="367964"/>
                  <a:pt x="1364566" y="364461"/>
                </a:cubicBezTo>
                <a:cubicBezTo>
                  <a:pt x="1391378" y="359098"/>
                  <a:pt x="1392701" y="317568"/>
                  <a:pt x="1406769" y="294122"/>
                </a:cubicBezTo>
                <a:cubicBezTo>
                  <a:pt x="1411458" y="275365"/>
                  <a:pt x="1410112" y="253938"/>
                  <a:pt x="1420837" y="237851"/>
                </a:cubicBezTo>
                <a:cubicBezTo>
                  <a:pt x="1430215" y="223783"/>
                  <a:pt x="1446461" y="206400"/>
                  <a:pt x="1463040" y="209716"/>
                </a:cubicBezTo>
                <a:cubicBezTo>
                  <a:pt x="1482518" y="213612"/>
                  <a:pt x="1500635" y="280299"/>
                  <a:pt x="1505243" y="294122"/>
                </a:cubicBezTo>
                <a:cubicBezTo>
                  <a:pt x="1519311" y="275365"/>
                  <a:pt x="1536960" y="258822"/>
                  <a:pt x="1547446" y="237851"/>
                </a:cubicBezTo>
                <a:cubicBezTo>
                  <a:pt x="1560709" y="211325"/>
                  <a:pt x="1575582" y="153445"/>
                  <a:pt x="1575582" y="153445"/>
                </a:cubicBezTo>
                <a:cubicBezTo>
                  <a:pt x="1589650" y="158134"/>
                  <a:pt x="1608522" y="155934"/>
                  <a:pt x="1617785" y="167513"/>
                </a:cubicBezTo>
                <a:cubicBezTo>
                  <a:pt x="1629863" y="182611"/>
                  <a:pt x="1626541" y="205194"/>
                  <a:pt x="1631852" y="223784"/>
                </a:cubicBezTo>
                <a:cubicBezTo>
                  <a:pt x="1672229" y="365106"/>
                  <a:pt x="1615993" y="146282"/>
                  <a:pt x="1659988" y="322257"/>
                </a:cubicBezTo>
                <a:cubicBezTo>
                  <a:pt x="1664677" y="289433"/>
                  <a:pt x="1661741" y="254570"/>
                  <a:pt x="1674055" y="223784"/>
                </a:cubicBezTo>
                <a:cubicBezTo>
                  <a:pt x="1681444" y="205312"/>
                  <a:pt x="1706387" y="198854"/>
                  <a:pt x="1716258" y="181581"/>
                </a:cubicBezTo>
                <a:cubicBezTo>
                  <a:pt x="1725851" y="164794"/>
                  <a:pt x="1725637" y="144067"/>
                  <a:pt x="1730326" y="125310"/>
                </a:cubicBezTo>
                <a:cubicBezTo>
                  <a:pt x="1756827" y="151811"/>
                  <a:pt x="1784997" y="174464"/>
                  <a:pt x="1800665" y="209716"/>
                </a:cubicBezTo>
                <a:cubicBezTo>
                  <a:pt x="1812710" y="236817"/>
                  <a:pt x="1812349" y="269446"/>
                  <a:pt x="1828800" y="294122"/>
                </a:cubicBezTo>
                <a:cubicBezTo>
                  <a:pt x="1865160" y="348663"/>
                  <a:pt x="1851588" y="320285"/>
                  <a:pt x="1871003" y="378528"/>
                </a:cubicBezTo>
                <a:cubicBezTo>
                  <a:pt x="1889760" y="369150"/>
                  <a:pt x="1911164" y="363818"/>
                  <a:pt x="1927274" y="350393"/>
                </a:cubicBezTo>
                <a:cubicBezTo>
                  <a:pt x="1940262" y="339569"/>
                  <a:pt x="1944847" y="321392"/>
                  <a:pt x="1955409" y="308190"/>
                </a:cubicBezTo>
                <a:cubicBezTo>
                  <a:pt x="1963695" y="297833"/>
                  <a:pt x="1974166" y="289433"/>
                  <a:pt x="1983545" y="280054"/>
                </a:cubicBezTo>
                <a:cubicBezTo>
                  <a:pt x="1988234" y="265986"/>
                  <a:pt x="1989983" y="250566"/>
                  <a:pt x="1997612" y="237851"/>
                </a:cubicBezTo>
                <a:cubicBezTo>
                  <a:pt x="2004436" y="226478"/>
                  <a:pt x="2017462" y="220073"/>
                  <a:pt x="2025748" y="209716"/>
                </a:cubicBezTo>
                <a:cubicBezTo>
                  <a:pt x="2036310" y="196514"/>
                  <a:pt x="2044505" y="181581"/>
                  <a:pt x="2053883" y="167513"/>
                </a:cubicBezTo>
                <a:cubicBezTo>
                  <a:pt x="2199869" y="264836"/>
                  <a:pt x="1981439" y="109136"/>
                  <a:pt x="2124222" y="251919"/>
                </a:cubicBezTo>
                <a:cubicBezTo>
                  <a:pt x="2134707" y="262404"/>
                  <a:pt x="2152357" y="261298"/>
                  <a:pt x="2166425" y="265987"/>
                </a:cubicBezTo>
                <a:cubicBezTo>
                  <a:pt x="2175803" y="256608"/>
                  <a:pt x="2187736" y="249224"/>
                  <a:pt x="2194560" y="237851"/>
                </a:cubicBezTo>
                <a:cubicBezTo>
                  <a:pt x="2202189" y="225135"/>
                  <a:pt x="2194560" y="200337"/>
                  <a:pt x="2208628" y="195648"/>
                </a:cubicBezTo>
                <a:cubicBezTo>
                  <a:pt x="2231311" y="188087"/>
                  <a:pt x="2255898" y="203425"/>
                  <a:pt x="2278966" y="209716"/>
                </a:cubicBezTo>
                <a:cubicBezTo>
                  <a:pt x="2307578" y="217519"/>
                  <a:pt x="2363372" y="237851"/>
                  <a:pt x="2363372" y="237851"/>
                </a:cubicBezTo>
                <a:cubicBezTo>
                  <a:pt x="2377440" y="233162"/>
                  <a:pt x="2392860" y="231413"/>
                  <a:pt x="2405575" y="223784"/>
                </a:cubicBezTo>
                <a:cubicBezTo>
                  <a:pt x="2416948" y="216960"/>
                  <a:pt x="2420705" y="198249"/>
                  <a:pt x="2433711" y="195648"/>
                </a:cubicBezTo>
                <a:cubicBezTo>
                  <a:pt x="2448252" y="192740"/>
                  <a:pt x="2461846" y="205027"/>
                  <a:pt x="2475914" y="209716"/>
                </a:cubicBezTo>
                <a:cubicBezTo>
                  <a:pt x="2559636" y="343671"/>
                  <a:pt x="2529822" y="281183"/>
                  <a:pt x="2574388" y="392596"/>
                </a:cubicBezTo>
                <a:cubicBezTo>
                  <a:pt x="2588456" y="364461"/>
                  <a:pt x="2604908" y="337396"/>
                  <a:pt x="2616591" y="308190"/>
                </a:cubicBezTo>
                <a:cubicBezTo>
                  <a:pt x="2638897" y="252425"/>
                  <a:pt x="2651405" y="178596"/>
                  <a:pt x="2686929" y="125310"/>
                </a:cubicBezTo>
                <a:cubicBezTo>
                  <a:pt x="2694286" y="114274"/>
                  <a:pt x="2705686" y="106553"/>
                  <a:pt x="2715065" y="97174"/>
                </a:cubicBezTo>
                <a:cubicBezTo>
                  <a:pt x="2746796" y="224102"/>
                  <a:pt x="2706516" y="197488"/>
                  <a:pt x="2785403" y="223784"/>
                </a:cubicBezTo>
                <a:cubicBezTo>
                  <a:pt x="2855345" y="153842"/>
                  <a:pt x="2815940" y="161079"/>
                  <a:pt x="2897945" y="181581"/>
                </a:cubicBezTo>
                <a:cubicBezTo>
                  <a:pt x="2912013" y="195649"/>
                  <a:pt x="2931251" y="205990"/>
                  <a:pt x="2940148" y="223784"/>
                </a:cubicBezTo>
                <a:cubicBezTo>
                  <a:pt x="2950841" y="245170"/>
                  <a:pt x="2948416" y="270926"/>
                  <a:pt x="2954215" y="294122"/>
                </a:cubicBezTo>
                <a:cubicBezTo>
                  <a:pt x="2957811" y="308508"/>
                  <a:pt x="2963594" y="322257"/>
                  <a:pt x="2968283" y="336325"/>
                </a:cubicBezTo>
                <a:cubicBezTo>
                  <a:pt x="2991729" y="331636"/>
                  <a:pt x="3020468" y="337818"/>
                  <a:pt x="3038622" y="322257"/>
                </a:cubicBezTo>
                <a:cubicBezTo>
                  <a:pt x="3057795" y="305823"/>
                  <a:pt x="3053765" y="273572"/>
                  <a:pt x="3066757" y="251919"/>
                </a:cubicBezTo>
                <a:cubicBezTo>
                  <a:pt x="3082205" y="226172"/>
                  <a:pt x="3104271" y="205027"/>
                  <a:pt x="3123028" y="181581"/>
                </a:cubicBezTo>
                <a:cubicBezTo>
                  <a:pt x="3126897" y="169974"/>
                  <a:pt x="3139482" y="111242"/>
                  <a:pt x="3165231" y="111242"/>
                </a:cubicBezTo>
                <a:cubicBezTo>
                  <a:pt x="3186202" y="111242"/>
                  <a:pt x="3202745" y="129999"/>
                  <a:pt x="3221502" y="139377"/>
                </a:cubicBezTo>
                <a:cubicBezTo>
                  <a:pt x="3230880" y="153445"/>
                  <a:pt x="3242076" y="166458"/>
                  <a:pt x="3249637" y="181581"/>
                </a:cubicBezTo>
                <a:cubicBezTo>
                  <a:pt x="3266457" y="215221"/>
                  <a:pt x="3279665" y="257598"/>
                  <a:pt x="3291840" y="294122"/>
                </a:cubicBezTo>
                <a:cubicBezTo>
                  <a:pt x="3301218" y="280054"/>
                  <a:pt x="3312414" y="267041"/>
                  <a:pt x="3319975" y="251919"/>
                </a:cubicBezTo>
                <a:cubicBezTo>
                  <a:pt x="3326607" y="238656"/>
                  <a:pt x="3328836" y="223601"/>
                  <a:pt x="3334043" y="209716"/>
                </a:cubicBezTo>
                <a:cubicBezTo>
                  <a:pt x="3342910" y="186071"/>
                  <a:pt x="3353311" y="163022"/>
                  <a:pt x="3362178" y="139377"/>
                </a:cubicBezTo>
                <a:cubicBezTo>
                  <a:pt x="3378255" y="96504"/>
                  <a:pt x="3376151" y="83250"/>
                  <a:pt x="3404382" y="40904"/>
                </a:cubicBezTo>
                <a:cubicBezTo>
                  <a:pt x="3411739" y="29868"/>
                  <a:pt x="3423139" y="22147"/>
                  <a:pt x="3432517" y="12768"/>
                </a:cubicBezTo>
                <a:cubicBezTo>
                  <a:pt x="3453116" y="33368"/>
                  <a:pt x="3478141" y="54716"/>
                  <a:pt x="3488788" y="83107"/>
                </a:cubicBezTo>
                <a:cubicBezTo>
                  <a:pt x="3554858" y="259294"/>
                  <a:pt x="3464846" y="74134"/>
                  <a:pt x="3516923" y="195648"/>
                </a:cubicBezTo>
                <a:cubicBezTo>
                  <a:pt x="3561060" y="298636"/>
                  <a:pt x="3533190" y="204447"/>
                  <a:pt x="3559126" y="308190"/>
                </a:cubicBezTo>
                <a:cubicBezTo>
                  <a:pt x="3577883" y="298811"/>
                  <a:pt x="3600568" y="294883"/>
                  <a:pt x="3615397" y="280054"/>
                </a:cubicBezTo>
                <a:cubicBezTo>
                  <a:pt x="3667869" y="227582"/>
                  <a:pt x="3572979" y="223729"/>
                  <a:pt x="3685735" y="251919"/>
                </a:cubicBezTo>
                <a:cubicBezTo>
                  <a:pt x="3704492" y="242541"/>
                  <a:pt x="3726084" y="237432"/>
                  <a:pt x="3742006" y="223784"/>
                </a:cubicBezTo>
                <a:cubicBezTo>
                  <a:pt x="3759808" y="208525"/>
                  <a:pt x="3769199" y="185525"/>
                  <a:pt x="3784209" y="167513"/>
                </a:cubicBezTo>
                <a:cubicBezTo>
                  <a:pt x="3792700" y="157324"/>
                  <a:pt x="3802966" y="148756"/>
                  <a:pt x="3812345" y="139377"/>
                </a:cubicBezTo>
                <a:cubicBezTo>
                  <a:pt x="3831102" y="148756"/>
                  <a:pt x="3855190" y="151403"/>
                  <a:pt x="3868615" y="167513"/>
                </a:cubicBezTo>
                <a:cubicBezTo>
                  <a:pt x="3880992" y="182366"/>
                  <a:pt x="3875067" y="206013"/>
                  <a:pt x="3882683" y="223784"/>
                </a:cubicBezTo>
                <a:cubicBezTo>
                  <a:pt x="3889343" y="239324"/>
                  <a:pt x="3901440" y="251919"/>
                  <a:pt x="3910818" y="265987"/>
                </a:cubicBezTo>
                <a:cubicBezTo>
                  <a:pt x="3915507" y="284744"/>
                  <a:pt x="3912808" y="307160"/>
                  <a:pt x="3924886" y="322257"/>
                </a:cubicBezTo>
                <a:cubicBezTo>
                  <a:pt x="3955274" y="360241"/>
                  <a:pt x="3986510" y="323378"/>
                  <a:pt x="4009292" y="308190"/>
                </a:cubicBezTo>
                <a:cubicBezTo>
                  <a:pt x="4034302" y="233163"/>
                  <a:pt x="4003040" y="280054"/>
                  <a:pt x="4065563" y="280054"/>
                </a:cubicBezTo>
                <a:cubicBezTo>
                  <a:pt x="4080392" y="280054"/>
                  <a:pt x="4093698" y="270676"/>
                  <a:pt x="4107766" y="265987"/>
                </a:cubicBezTo>
                <a:cubicBezTo>
                  <a:pt x="4142766" y="230987"/>
                  <a:pt x="4164225" y="194523"/>
                  <a:pt x="4234375" y="251919"/>
                </a:cubicBezTo>
                <a:cubicBezTo>
                  <a:pt x="4389072" y="378491"/>
                  <a:pt x="4227365" y="329311"/>
                  <a:pt x="4318782" y="420731"/>
                </a:cubicBezTo>
                <a:cubicBezTo>
                  <a:pt x="4328160" y="430110"/>
                  <a:pt x="4335544" y="442043"/>
                  <a:pt x="4346917" y="448867"/>
                </a:cubicBezTo>
                <a:cubicBezTo>
                  <a:pt x="4359632" y="456496"/>
                  <a:pt x="4375052" y="458245"/>
                  <a:pt x="4389120" y="462934"/>
                </a:cubicBezTo>
                <a:cubicBezTo>
                  <a:pt x="4437955" y="316430"/>
                  <a:pt x="4391533" y="356219"/>
                  <a:pt x="4487594" y="308190"/>
                </a:cubicBezTo>
                <a:cubicBezTo>
                  <a:pt x="4501662" y="317568"/>
                  <a:pt x="4519235" y="323123"/>
                  <a:pt x="4529797" y="336325"/>
                </a:cubicBezTo>
                <a:cubicBezTo>
                  <a:pt x="4584363" y="404532"/>
                  <a:pt x="4493988" y="361902"/>
                  <a:pt x="4586068" y="392596"/>
                </a:cubicBezTo>
                <a:cubicBezTo>
                  <a:pt x="4600136" y="383218"/>
                  <a:pt x="4615069" y="375023"/>
                  <a:pt x="4628271" y="364461"/>
                </a:cubicBezTo>
                <a:cubicBezTo>
                  <a:pt x="4638628" y="356175"/>
                  <a:pt x="4643276" y="338201"/>
                  <a:pt x="4656406" y="336325"/>
                </a:cubicBezTo>
                <a:cubicBezTo>
                  <a:pt x="4680076" y="332943"/>
                  <a:pt x="4703299" y="345704"/>
                  <a:pt x="4726745" y="350393"/>
                </a:cubicBezTo>
                <a:cubicBezTo>
                  <a:pt x="4799563" y="459621"/>
                  <a:pt x="4717558" y="360671"/>
                  <a:pt x="4768948" y="350393"/>
                </a:cubicBezTo>
                <a:cubicBezTo>
                  <a:pt x="4789511" y="346280"/>
                  <a:pt x="4806461" y="369150"/>
                  <a:pt x="4825218" y="378528"/>
                </a:cubicBezTo>
                <a:cubicBezTo>
                  <a:pt x="4834597" y="369150"/>
                  <a:pt x="4845997" y="361429"/>
                  <a:pt x="4853354" y="350393"/>
                </a:cubicBezTo>
                <a:cubicBezTo>
                  <a:pt x="4864987" y="332944"/>
                  <a:pt x="4871085" y="312330"/>
                  <a:pt x="4881489" y="294122"/>
                </a:cubicBezTo>
                <a:cubicBezTo>
                  <a:pt x="4889877" y="279442"/>
                  <a:pt x="4900246" y="265987"/>
                  <a:pt x="4909625" y="251919"/>
                </a:cubicBezTo>
                <a:cubicBezTo>
                  <a:pt x="4928382" y="256608"/>
                  <a:pt x="4951216" y="253405"/>
                  <a:pt x="4965895" y="265987"/>
                </a:cubicBezTo>
                <a:cubicBezTo>
                  <a:pt x="4986655" y="283781"/>
                  <a:pt x="4993606" y="313139"/>
                  <a:pt x="5008098" y="336325"/>
                </a:cubicBezTo>
                <a:cubicBezTo>
                  <a:pt x="5017059" y="350662"/>
                  <a:pt x="5026855" y="364460"/>
                  <a:pt x="5036234" y="378528"/>
                </a:cubicBezTo>
                <a:cubicBezTo>
                  <a:pt x="5050302" y="373839"/>
                  <a:pt x="5064369" y="359772"/>
                  <a:pt x="5078437" y="364461"/>
                </a:cubicBezTo>
                <a:cubicBezTo>
                  <a:pt x="5097311" y="370752"/>
                  <a:pt x="5110096" y="389793"/>
                  <a:pt x="5120640" y="406664"/>
                </a:cubicBezTo>
                <a:cubicBezTo>
                  <a:pt x="5132654" y="425886"/>
                  <a:pt x="5153490" y="491148"/>
                  <a:pt x="5162843" y="519205"/>
                </a:cubicBezTo>
                <a:cubicBezTo>
                  <a:pt x="5254410" y="458161"/>
                  <a:pt x="5163023" y="523070"/>
                  <a:pt x="5233182" y="462934"/>
                </a:cubicBezTo>
                <a:cubicBezTo>
                  <a:pt x="5255979" y="443394"/>
                  <a:pt x="5281079" y="426612"/>
                  <a:pt x="5303520" y="406664"/>
                </a:cubicBezTo>
                <a:cubicBezTo>
                  <a:pt x="5348018" y="367110"/>
                  <a:pt x="5352844" y="346832"/>
                  <a:pt x="5401994" y="322257"/>
                </a:cubicBezTo>
                <a:cubicBezTo>
                  <a:pt x="5415257" y="315625"/>
                  <a:pt x="5430129" y="312879"/>
                  <a:pt x="5444197" y="308190"/>
                </a:cubicBezTo>
                <a:cubicBezTo>
                  <a:pt x="5448886" y="331636"/>
                  <a:pt x="5454629" y="354896"/>
                  <a:pt x="5458265" y="378528"/>
                </a:cubicBezTo>
                <a:cubicBezTo>
                  <a:pt x="5476683" y="498248"/>
                  <a:pt x="5459391" y="529892"/>
                  <a:pt x="5486400" y="448867"/>
                </a:cubicBezTo>
                <a:cubicBezTo>
                  <a:pt x="5517710" y="167083"/>
                  <a:pt x="5471279" y="452029"/>
                  <a:pt x="5542671" y="237851"/>
                </a:cubicBezTo>
                <a:cubicBezTo>
                  <a:pt x="5556342" y="196837"/>
                  <a:pt x="5560321" y="153184"/>
                  <a:pt x="5570806" y="111242"/>
                </a:cubicBezTo>
                <a:cubicBezTo>
                  <a:pt x="5574402" y="96856"/>
                  <a:pt x="5580185" y="83107"/>
                  <a:pt x="5584874" y="69039"/>
                </a:cubicBezTo>
                <a:cubicBezTo>
                  <a:pt x="5598942" y="78417"/>
                  <a:pt x="5616515" y="83972"/>
                  <a:pt x="5627077" y="97174"/>
                </a:cubicBezTo>
                <a:cubicBezTo>
                  <a:pt x="5636340" y="108753"/>
                  <a:pt x="5634513" y="126114"/>
                  <a:pt x="5641145" y="139377"/>
                </a:cubicBezTo>
                <a:cubicBezTo>
                  <a:pt x="5648706" y="154500"/>
                  <a:pt x="5659902" y="167513"/>
                  <a:pt x="5669280" y="181581"/>
                </a:cubicBezTo>
                <a:cubicBezTo>
                  <a:pt x="5701749" y="311451"/>
                  <a:pt x="5655708" y="195648"/>
                  <a:pt x="5725551" y="195648"/>
                </a:cubicBezTo>
                <a:cubicBezTo>
                  <a:pt x="5748997" y="195648"/>
                  <a:pt x="5763065" y="223783"/>
                  <a:pt x="5781822" y="237851"/>
                </a:cubicBezTo>
                <a:cubicBezTo>
                  <a:pt x="5791200" y="280054"/>
                  <a:pt x="5792067" y="325103"/>
                  <a:pt x="5809957" y="364461"/>
                </a:cubicBezTo>
                <a:cubicBezTo>
                  <a:pt x="5846485" y="444823"/>
                  <a:pt x="5873281" y="357367"/>
                  <a:pt x="5880295" y="336325"/>
                </a:cubicBezTo>
                <a:cubicBezTo>
                  <a:pt x="5901886" y="271552"/>
                  <a:pt x="5914975" y="204149"/>
                  <a:pt x="5936566" y="139377"/>
                </a:cubicBezTo>
                <a:cubicBezTo>
                  <a:pt x="5941255" y="125309"/>
                  <a:pt x="5944002" y="110437"/>
                  <a:pt x="5950634" y="97174"/>
                </a:cubicBezTo>
                <a:cubicBezTo>
                  <a:pt x="5958195" y="82052"/>
                  <a:pt x="5969391" y="69039"/>
                  <a:pt x="5978769" y="54971"/>
                </a:cubicBezTo>
                <a:cubicBezTo>
                  <a:pt x="6006904" y="73728"/>
                  <a:pt x="6040710" y="85969"/>
                  <a:pt x="6063175" y="111242"/>
                </a:cubicBezTo>
                <a:cubicBezTo>
                  <a:pt x="6079952" y="130116"/>
                  <a:pt x="6080018" y="158994"/>
                  <a:pt x="6091311" y="181581"/>
                </a:cubicBezTo>
                <a:cubicBezTo>
                  <a:pt x="6144175" y="287309"/>
                  <a:pt x="6125512" y="213846"/>
                  <a:pt x="6161649" y="322257"/>
                </a:cubicBezTo>
                <a:cubicBezTo>
                  <a:pt x="6167763" y="340599"/>
                  <a:pt x="6170161" y="360009"/>
                  <a:pt x="6175717" y="378528"/>
                </a:cubicBezTo>
                <a:cubicBezTo>
                  <a:pt x="6184239" y="406934"/>
                  <a:pt x="6203852" y="462934"/>
                  <a:pt x="6203852" y="462934"/>
                </a:cubicBezTo>
                <a:cubicBezTo>
                  <a:pt x="6213231" y="444177"/>
                  <a:pt x="6226902" y="427009"/>
                  <a:pt x="6231988" y="406664"/>
                </a:cubicBezTo>
                <a:cubicBezTo>
                  <a:pt x="6260271" y="293532"/>
                  <a:pt x="6214911" y="262980"/>
                  <a:pt x="6274191" y="322257"/>
                </a:cubicBezTo>
                <a:cubicBezTo>
                  <a:pt x="6289708" y="353292"/>
                  <a:pt x="6301146" y="399433"/>
                  <a:pt x="6344529" y="406664"/>
                </a:cubicBezTo>
                <a:cubicBezTo>
                  <a:pt x="6359156" y="409102"/>
                  <a:pt x="6372664" y="397285"/>
                  <a:pt x="6386732" y="392596"/>
                </a:cubicBezTo>
                <a:cubicBezTo>
                  <a:pt x="6400800" y="378528"/>
                  <a:pt x="6417899" y="366946"/>
                  <a:pt x="6428935" y="350393"/>
                </a:cubicBezTo>
                <a:cubicBezTo>
                  <a:pt x="6437160" y="338055"/>
                  <a:pt x="6437162" y="321820"/>
                  <a:pt x="6443003" y="308190"/>
                </a:cubicBezTo>
                <a:cubicBezTo>
                  <a:pt x="6468554" y="248571"/>
                  <a:pt x="6461695" y="261362"/>
                  <a:pt x="6499274" y="223784"/>
                </a:cubicBezTo>
                <a:cubicBezTo>
                  <a:pt x="6513342" y="233162"/>
                  <a:pt x="6529522" y="239964"/>
                  <a:pt x="6541477" y="251919"/>
                </a:cubicBezTo>
                <a:cubicBezTo>
                  <a:pt x="6561360" y="271802"/>
                  <a:pt x="6569902" y="308334"/>
                  <a:pt x="6597748" y="322257"/>
                </a:cubicBezTo>
                <a:cubicBezTo>
                  <a:pt x="6615041" y="330903"/>
                  <a:pt x="6635261" y="331636"/>
                  <a:pt x="6654018" y="336325"/>
                </a:cubicBezTo>
                <a:cubicBezTo>
                  <a:pt x="6663397" y="350393"/>
                  <a:pt x="6674593" y="363406"/>
                  <a:pt x="6682154" y="378528"/>
                </a:cubicBezTo>
                <a:cubicBezTo>
                  <a:pt x="6712999" y="440218"/>
                  <a:pt x="6711179" y="453315"/>
                  <a:pt x="6724357" y="519205"/>
                </a:cubicBezTo>
                <a:cubicBezTo>
                  <a:pt x="6747803" y="505137"/>
                  <a:pt x="6775361" y="496336"/>
                  <a:pt x="6794695" y="477002"/>
                </a:cubicBezTo>
                <a:cubicBezTo>
                  <a:pt x="6809524" y="462173"/>
                  <a:pt x="6812426" y="438939"/>
                  <a:pt x="6822831" y="420731"/>
                </a:cubicBezTo>
                <a:cubicBezTo>
                  <a:pt x="6831219" y="406051"/>
                  <a:pt x="6841588" y="392596"/>
                  <a:pt x="6850966" y="378528"/>
                </a:cubicBezTo>
                <a:cubicBezTo>
                  <a:pt x="6855655" y="359771"/>
                  <a:pt x="6859478" y="340776"/>
                  <a:pt x="6865034" y="322257"/>
                </a:cubicBezTo>
                <a:cubicBezTo>
                  <a:pt x="6873556" y="293851"/>
                  <a:pt x="6893169" y="237851"/>
                  <a:pt x="6893169" y="237851"/>
                </a:cubicBezTo>
                <a:cubicBezTo>
                  <a:pt x="6916615" y="251919"/>
                  <a:pt x="6948828" y="256986"/>
                  <a:pt x="6963508" y="280054"/>
                </a:cubicBezTo>
                <a:cubicBezTo>
                  <a:pt x="6984268" y="312677"/>
                  <a:pt x="6981469" y="355290"/>
                  <a:pt x="6991643" y="392596"/>
                </a:cubicBezTo>
                <a:cubicBezTo>
                  <a:pt x="6995545" y="406902"/>
                  <a:pt x="7001022" y="420731"/>
                  <a:pt x="7005711" y="434799"/>
                </a:cubicBezTo>
                <a:cubicBezTo>
                  <a:pt x="7033846" y="430110"/>
                  <a:pt x="7063057" y="429751"/>
                  <a:pt x="7090117" y="420731"/>
                </a:cubicBezTo>
                <a:cubicBezTo>
                  <a:pt x="7106157" y="415384"/>
                  <a:pt x="7115482" y="394127"/>
                  <a:pt x="7132320" y="392596"/>
                </a:cubicBezTo>
                <a:cubicBezTo>
                  <a:pt x="7169971" y="389173"/>
                  <a:pt x="7207348" y="401975"/>
                  <a:pt x="7244862" y="406664"/>
                </a:cubicBezTo>
                <a:cubicBezTo>
                  <a:pt x="7258930" y="416042"/>
                  <a:pt x="7270158" y="434799"/>
                  <a:pt x="7287065" y="434799"/>
                </a:cubicBezTo>
                <a:cubicBezTo>
                  <a:pt x="7334659" y="434799"/>
                  <a:pt x="7350889" y="395333"/>
                  <a:pt x="7371471" y="364461"/>
                </a:cubicBezTo>
                <a:cubicBezTo>
                  <a:pt x="7376160" y="350393"/>
                  <a:pt x="7371470" y="326946"/>
                  <a:pt x="7385538" y="322257"/>
                </a:cubicBezTo>
                <a:cubicBezTo>
                  <a:pt x="7398121" y="318063"/>
                  <a:pt x="7405716" y="339782"/>
                  <a:pt x="7413674" y="350393"/>
                </a:cubicBezTo>
                <a:cubicBezTo>
                  <a:pt x="7433963" y="377445"/>
                  <a:pt x="7469945" y="434799"/>
                  <a:pt x="7469945" y="434799"/>
                </a:cubicBezTo>
                <a:cubicBezTo>
                  <a:pt x="7512148" y="425421"/>
                  <a:pt x="7555924" y="421439"/>
                  <a:pt x="7596554" y="406664"/>
                </a:cubicBezTo>
                <a:cubicBezTo>
                  <a:pt x="7699340" y="369287"/>
                  <a:pt x="7540367" y="381331"/>
                  <a:pt x="7666892" y="364461"/>
                </a:cubicBezTo>
                <a:cubicBezTo>
                  <a:pt x="7722863" y="356998"/>
                  <a:pt x="7779434" y="355082"/>
                  <a:pt x="7835705" y="350393"/>
                </a:cubicBezTo>
                <a:cubicBezTo>
                  <a:pt x="7871063" y="244315"/>
                  <a:pt x="7823367" y="375069"/>
                  <a:pt x="7877908" y="265987"/>
                </a:cubicBezTo>
                <a:cubicBezTo>
                  <a:pt x="7973637" y="74530"/>
                  <a:pt x="7830857" y="320957"/>
                  <a:pt x="7948246" y="125310"/>
                </a:cubicBezTo>
                <a:cubicBezTo>
                  <a:pt x="7955703" y="99212"/>
                  <a:pt x="7954748" y="0"/>
                  <a:pt x="8018585" y="12768"/>
                </a:cubicBezTo>
                <a:cubicBezTo>
                  <a:pt x="8031591" y="15369"/>
                  <a:pt x="8037342" y="31525"/>
                  <a:pt x="8046720" y="40904"/>
                </a:cubicBezTo>
                <a:cubicBezTo>
                  <a:pt x="8047940" y="43955"/>
                  <a:pt x="8073722" y="135196"/>
                  <a:pt x="8102991" y="139377"/>
                </a:cubicBezTo>
                <a:cubicBezTo>
                  <a:pt x="8126661" y="142758"/>
                  <a:pt x="8149883" y="129999"/>
                  <a:pt x="8173329" y="125310"/>
                </a:cubicBezTo>
                <a:cubicBezTo>
                  <a:pt x="8196775" y="144067"/>
                  <a:pt x="8225234" y="157880"/>
                  <a:pt x="8243668" y="181581"/>
                </a:cubicBezTo>
                <a:cubicBezTo>
                  <a:pt x="8259171" y="201514"/>
                  <a:pt x="8262936" y="228275"/>
                  <a:pt x="8271803" y="251919"/>
                </a:cubicBezTo>
                <a:cubicBezTo>
                  <a:pt x="8277010" y="265803"/>
                  <a:pt x="8281797" y="279864"/>
                  <a:pt x="8285871" y="294122"/>
                </a:cubicBezTo>
                <a:cubicBezTo>
                  <a:pt x="8291182" y="312712"/>
                  <a:pt x="8293149" y="332290"/>
                  <a:pt x="8299938" y="350393"/>
                </a:cubicBezTo>
                <a:cubicBezTo>
                  <a:pt x="8315235" y="391186"/>
                  <a:pt x="8332888" y="413885"/>
                  <a:pt x="8356209" y="448867"/>
                </a:cubicBezTo>
                <a:cubicBezTo>
                  <a:pt x="8389034" y="444178"/>
                  <a:pt x="8422169" y="428296"/>
                  <a:pt x="8454683" y="434799"/>
                </a:cubicBezTo>
                <a:cubicBezTo>
                  <a:pt x="8474191" y="438701"/>
                  <a:pt x="8480333" y="465966"/>
                  <a:pt x="8496886" y="477002"/>
                </a:cubicBezTo>
                <a:cubicBezTo>
                  <a:pt x="8509224" y="485227"/>
                  <a:pt x="8525021" y="486381"/>
                  <a:pt x="8539089" y="491070"/>
                </a:cubicBezTo>
                <a:cubicBezTo>
                  <a:pt x="8557846" y="486381"/>
                  <a:pt x="8579627" y="488240"/>
                  <a:pt x="8595360" y="477002"/>
                </a:cubicBezTo>
                <a:cubicBezTo>
                  <a:pt x="8606464" y="469070"/>
                  <a:pt x="8654298" y="395628"/>
                  <a:pt x="8665698" y="378528"/>
                </a:cubicBezTo>
                <a:cubicBezTo>
                  <a:pt x="8877843" y="420958"/>
                  <a:pt x="8613505" y="378528"/>
                  <a:pt x="8792308" y="378528"/>
                </a:cubicBezTo>
                <a:cubicBezTo>
                  <a:pt x="8820831" y="378528"/>
                  <a:pt x="8848579" y="387907"/>
                  <a:pt x="8876714" y="392596"/>
                </a:cubicBezTo>
                <a:cubicBezTo>
                  <a:pt x="8886092" y="406664"/>
                  <a:pt x="8888270" y="431483"/>
                  <a:pt x="8904849" y="434799"/>
                </a:cubicBezTo>
                <a:cubicBezTo>
                  <a:pt x="8995567" y="452942"/>
                  <a:pt x="9001686" y="412200"/>
                  <a:pt x="9073662" y="406664"/>
                </a:cubicBezTo>
                <a:cubicBezTo>
                  <a:pt x="9115741" y="403427"/>
                  <a:pt x="9158068" y="406664"/>
                  <a:pt x="9200271" y="406664"/>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ln>
                <a:solidFill>
                  <a:srgbClr val="00B050"/>
                </a:solidFill>
              </a:ln>
              <a:solidFill>
                <a:srgbClr val="00B050"/>
              </a:solidFill>
            </a:endParaRPr>
          </a:p>
        </p:txBody>
      </p:sp>
      <p:sp>
        <p:nvSpPr>
          <p:cNvPr id="10" name="Pravokutnik 9"/>
          <p:cNvSpPr/>
          <p:nvPr/>
        </p:nvSpPr>
        <p:spPr>
          <a:xfrm>
            <a:off x="0" y="5589240"/>
            <a:ext cx="9144000" cy="12687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50"/>
              </a:solidFill>
            </a:endParaRPr>
          </a:p>
        </p:txBody>
      </p:sp>
      <p:sp>
        <p:nvSpPr>
          <p:cNvPr id="13" name="Prostoručno 12"/>
          <p:cNvSpPr/>
          <p:nvPr/>
        </p:nvSpPr>
        <p:spPr>
          <a:xfrm>
            <a:off x="6562411" y="5301208"/>
            <a:ext cx="2581589" cy="584446"/>
          </a:xfrm>
          <a:custGeom>
            <a:avLst/>
            <a:gdLst>
              <a:gd name="connsiteX0" fmla="*/ 7202 w 2581589"/>
              <a:gd name="connsiteY0" fmla="*/ 514107 h 584446"/>
              <a:gd name="connsiteX1" fmla="*/ 35337 w 2581589"/>
              <a:gd name="connsiteY1" fmla="*/ 415633 h 584446"/>
              <a:gd name="connsiteX2" fmla="*/ 49405 w 2581589"/>
              <a:gd name="connsiteY2" fmla="*/ 373430 h 584446"/>
              <a:gd name="connsiteX3" fmla="*/ 77540 w 2581589"/>
              <a:gd name="connsiteY3" fmla="*/ 274956 h 584446"/>
              <a:gd name="connsiteX4" fmla="*/ 119743 w 2581589"/>
              <a:gd name="connsiteY4" fmla="*/ 260889 h 584446"/>
              <a:gd name="connsiteX5" fmla="*/ 190082 w 2581589"/>
              <a:gd name="connsiteY5" fmla="*/ 317160 h 584446"/>
              <a:gd name="connsiteX6" fmla="*/ 246353 w 2581589"/>
              <a:gd name="connsiteY6" fmla="*/ 401566 h 584446"/>
              <a:gd name="connsiteX7" fmla="*/ 302623 w 2581589"/>
              <a:gd name="connsiteY7" fmla="*/ 485972 h 584446"/>
              <a:gd name="connsiteX8" fmla="*/ 344826 w 2581589"/>
              <a:gd name="connsiteY8" fmla="*/ 471904 h 584446"/>
              <a:gd name="connsiteX9" fmla="*/ 358894 w 2581589"/>
              <a:gd name="connsiteY9" fmla="*/ 429701 h 584446"/>
              <a:gd name="connsiteX10" fmla="*/ 372962 w 2581589"/>
              <a:gd name="connsiteY10" fmla="*/ 274956 h 584446"/>
              <a:gd name="connsiteX11" fmla="*/ 387029 w 2581589"/>
              <a:gd name="connsiteY11" fmla="*/ 232753 h 584446"/>
              <a:gd name="connsiteX12" fmla="*/ 429233 w 2581589"/>
              <a:gd name="connsiteY12" fmla="*/ 218686 h 584446"/>
              <a:gd name="connsiteX13" fmla="*/ 527706 w 2581589"/>
              <a:gd name="connsiteY13" fmla="*/ 232753 h 584446"/>
              <a:gd name="connsiteX14" fmla="*/ 555842 w 2581589"/>
              <a:gd name="connsiteY14" fmla="*/ 274956 h 584446"/>
              <a:gd name="connsiteX15" fmla="*/ 598045 w 2581589"/>
              <a:gd name="connsiteY15" fmla="*/ 317160 h 584446"/>
              <a:gd name="connsiteX16" fmla="*/ 654316 w 2581589"/>
              <a:gd name="connsiteY16" fmla="*/ 415633 h 584446"/>
              <a:gd name="connsiteX17" fmla="*/ 710586 w 2581589"/>
              <a:gd name="connsiteY17" fmla="*/ 500040 h 584446"/>
              <a:gd name="connsiteX18" fmla="*/ 738722 w 2581589"/>
              <a:gd name="connsiteY18" fmla="*/ 317160 h 584446"/>
              <a:gd name="connsiteX19" fmla="*/ 794993 w 2581589"/>
              <a:gd name="connsiteY19" fmla="*/ 331227 h 584446"/>
              <a:gd name="connsiteX20" fmla="*/ 823128 w 2581589"/>
              <a:gd name="connsiteY20" fmla="*/ 373430 h 584446"/>
              <a:gd name="connsiteX21" fmla="*/ 907534 w 2581589"/>
              <a:gd name="connsiteY21" fmla="*/ 471904 h 584446"/>
              <a:gd name="connsiteX22" fmla="*/ 921602 w 2581589"/>
              <a:gd name="connsiteY22" fmla="*/ 514107 h 584446"/>
              <a:gd name="connsiteX23" fmla="*/ 1062279 w 2581589"/>
              <a:gd name="connsiteY23" fmla="*/ 443769 h 584446"/>
              <a:gd name="connsiteX24" fmla="*/ 1076346 w 2581589"/>
              <a:gd name="connsiteY24" fmla="*/ 345295 h 584446"/>
              <a:gd name="connsiteX25" fmla="*/ 1132617 w 2581589"/>
              <a:gd name="connsiteY25" fmla="*/ 317160 h 584446"/>
              <a:gd name="connsiteX26" fmla="*/ 1160753 w 2581589"/>
              <a:gd name="connsiteY26" fmla="*/ 289024 h 584446"/>
              <a:gd name="connsiteX27" fmla="*/ 1188888 w 2581589"/>
              <a:gd name="connsiteY27" fmla="*/ 232753 h 584446"/>
              <a:gd name="connsiteX28" fmla="*/ 1245159 w 2581589"/>
              <a:gd name="connsiteY28" fmla="*/ 134280 h 584446"/>
              <a:gd name="connsiteX29" fmla="*/ 1301429 w 2581589"/>
              <a:gd name="connsiteY29" fmla="*/ 274956 h 584446"/>
              <a:gd name="connsiteX30" fmla="*/ 1329565 w 2581589"/>
              <a:gd name="connsiteY30" fmla="*/ 317160 h 584446"/>
              <a:gd name="connsiteX31" fmla="*/ 1343633 w 2581589"/>
              <a:gd name="connsiteY31" fmla="*/ 359363 h 584446"/>
              <a:gd name="connsiteX32" fmla="*/ 1371768 w 2581589"/>
              <a:gd name="connsiteY32" fmla="*/ 415633 h 584446"/>
              <a:gd name="connsiteX33" fmla="*/ 1385836 w 2581589"/>
              <a:gd name="connsiteY33" fmla="*/ 457836 h 584446"/>
              <a:gd name="connsiteX34" fmla="*/ 1413971 w 2581589"/>
              <a:gd name="connsiteY34" fmla="*/ 514107 h 584446"/>
              <a:gd name="connsiteX35" fmla="*/ 1442106 w 2581589"/>
              <a:gd name="connsiteY35" fmla="*/ 584446 h 584446"/>
              <a:gd name="connsiteX36" fmla="*/ 1470242 w 2581589"/>
              <a:gd name="connsiteY36" fmla="*/ 556310 h 584446"/>
              <a:gd name="connsiteX37" fmla="*/ 1498377 w 2581589"/>
              <a:gd name="connsiteY37" fmla="*/ 457836 h 584446"/>
              <a:gd name="connsiteX38" fmla="*/ 1526513 w 2581589"/>
              <a:gd name="connsiteY38" fmla="*/ 429701 h 584446"/>
              <a:gd name="connsiteX39" fmla="*/ 1596851 w 2581589"/>
              <a:gd name="connsiteY39" fmla="*/ 359363 h 584446"/>
              <a:gd name="connsiteX40" fmla="*/ 1737528 w 2581589"/>
              <a:gd name="connsiteY40" fmla="*/ 387498 h 584446"/>
              <a:gd name="connsiteX41" fmla="*/ 1821934 w 2581589"/>
              <a:gd name="connsiteY41" fmla="*/ 500040 h 584446"/>
              <a:gd name="connsiteX42" fmla="*/ 1850069 w 2581589"/>
              <a:gd name="connsiteY42" fmla="*/ 542243 h 584446"/>
              <a:gd name="connsiteX43" fmla="*/ 1878205 w 2581589"/>
              <a:gd name="connsiteY43" fmla="*/ 457836 h 584446"/>
              <a:gd name="connsiteX44" fmla="*/ 1934476 w 2581589"/>
              <a:gd name="connsiteY44" fmla="*/ 274956 h 584446"/>
              <a:gd name="connsiteX45" fmla="*/ 1976679 w 2581589"/>
              <a:gd name="connsiteY45" fmla="*/ 303092 h 584446"/>
              <a:gd name="connsiteX46" fmla="*/ 1990746 w 2581589"/>
              <a:gd name="connsiteY46" fmla="*/ 359363 h 584446"/>
              <a:gd name="connsiteX47" fmla="*/ 2004814 w 2581589"/>
              <a:gd name="connsiteY47" fmla="*/ 401566 h 584446"/>
              <a:gd name="connsiteX48" fmla="*/ 2047017 w 2581589"/>
              <a:gd name="connsiteY48" fmla="*/ 218686 h 584446"/>
              <a:gd name="connsiteX49" fmla="*/ 2103288 w 2581589"/>
              <a:gd name="connsiteY49" fmla="*/ 274956 h 584446"/>
              <a:gd name="connsiteX50" fmla="*/ 2117356 w 2581589"/>
              <a:gd name="connsiteY50" fmla="*/ 317160 h 584446"/>
              <a:gd name="connsiteX51" fmla="*/ 2131423 w 2581589"/>
              <a:gd name="connsiteY51" fmla="*/ 373430 h 584446"/>
              <a:gd name="connsiteX52" fmla="*/ 2159559 w 2581589"/>
              <a:gd name="connsiteY52" fmla="*/ 457836 h 584446"/>
              <a:gd name="connsiteX53" fmla="*/ 2173626 w 2581589"/>
              <a:gd name="connsiteY53" fmla="*/ 401566 h 584446"/>
              <a:gd name="connsiteX54" fmla="*/ 2187694 w 2581589"/>
              <a:gd name="connsiteY54" fmla="*/ 331227 h 584446"/>
              <a:gd name="connsiteX55" fmla="*/ 2229897 w 2581589"/>
              <a:gd name="connsiteY55" fmla="*/ 274956 h 584446"/>
              <a:gd name="connsiteX56" fmla="*/ 2243965 w 2581589"/>
              <a:gd name="connsiteY56" fmla="*/ 218686 h 584446"/>
              <a:gd name="connsiteX57" fmla="*/ 2314303 w 2581589"/>
              <a:gd name="connsiteY57" fmla="*/ 289024 h 584446"/>
              <a:gd name="connsiteX58" fmla="*/ 2370574 w 2581589"/>
              <a:gd name="connsiteY58" fmla="*/ 359363 h 584446"/>
              <a:gd name="connsiteX59" fmla="*/ 2454980 w 2581589"/>
              <a:gd name="connsiteY59" fmla="*/ 401566 h 584446"/>
              <a:gd name="connsiteX60" fmla="*/ 2511251 w 2581589"/>
              <a:gd name="connsiteY60" fmla="*/ 485972 h 584446"/>
              <a:gd name="connsiteX61" fmla="*/ 2553454 w 2581589"/>
              <a:gd name="connsiteY61" fmla="*/ 584446 h 584446"/>
              <a:gd name="connsiteX62" fmla="*/ 2581589 w 2581589"/>
              <a:gd name="connsiteY62" fmla="*/ 162415 h 58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81589" h="584446">
                <a:moveTo>
                  <a:pt x="7202" y="514107"/>
                </a:moveTo>
                <a:cubicBezTo>
                  <a:pt x="40936" y="412899"/>
                  <a:pt x="0" y="539308"/>
                  <a:pt x="35337" y="415633"/>
                </a:cubicBezTo>
                <a:cubicBezTo>
                  <a:pt x="39411" y="401375"/>
                  <a:pt x="45331" y="387688"/>
                  <a:pt x="49405" y="373430"/>
                </a:cubicBezTo>
                <a:cubicBezTo>
                  <a:pt x="49550" y="372922"/>
                  <a:pt x="70797" y="281699"/>
                  <a:pt x="77540" y="274956"/>
                </a:cubicBezTo>
                <a:cubicBezTo>
                  <a:pt x="88025" y="264471"/>
                  <a:pt x="105675" y="265578"/>
                  <a:pt x="119743" y="260889"/>
                </a:cubicBezTo>
                <a:cubicBezTo>
                  <a:pt x="147430" y="279347"/>
                  <a:pt x="170036" y="290432"/>
                  <a:pt x="190082" y="317160"/>
                </a:cubicBezTo>
                <a:cubicBezTo>
                  <a:pt x="210371" y="344212"/>
                  <a:pt x="231231" y="371321"/>
                  <a:pt x="246353" y="401566"/>
                </a:cubicBezTo>
                <a:cubicBezTo>
                  <a:pt x="280419" y="469699"/>
                  <a:pt x="259660" y="443007"/>
                  <a:pt x="302623" y="485972"/>
                </a:cubicBezTo>
                <a:cubicBezTo>
                  <a:pt x="316691" y="481283"/>
                  <a:pt x="334341" y="482389"/>
                  <a:pt x="344826" y="471904"/>
                </a:cubicBezTo>
                <a:cubicBezTo>
                  <a:pt x="355311" y="461419"/>
                  <a:pt x="356797" y="444381"/>
                  <a:pt x="358894" y="429701"/>
                </a:cubicBezTo>
                <a:cubicBezTo>
                  <a:pt x="366219" y="378427"/>
                  <a:pt x="365637" y="326230"/>
                  <a:pt x="372962" y="274956"/>
                </a:cubicBezTo>
                <a:cubicBezTo>
                  <a:pt x="375059" y="260276"/>
                  <a:pt x="376544" y="243238"/>
                  <a:pt x="387029" y="232753"/>
                </a:cubicBezTo>
                <a:cubicBezTo>
                  <a:pt x="397515" y="222267"/>
                  <a:pt x="415165" y="223375"/>
                  <a:pt x="429233" y="218686"/>
                </a:cubicBezTo>
                <a:cubicBezTo>
                  <a:pt x="462057" y="223375"/>
                  <a:pt x="497406" y="219287"/>
                  <a:pt x="527706" y="232753"/>
                </a:cubicBezTo>
                <a:cubicBezTo>
                  <a:pt x="543156" y="239620"/>
                  <a:pt x="545018" y="261967"/>
                  <a:pt x="555842" y="274956"/>
                </a:cubicBezTo>
                <a:cubicBezTo>
                  <a:pt x="568578" y="290240"/>
                  <a:pt x="583977" y="303092"/>
                  <a:pt x="598045" y="317160"/>
                </a:cubicBezTo>
                <a:cubicBezTo>
                  <a:pt x="625684" y="400076"/>
                  <a:pt x="593481" y="318297"/>
                  <a:pt x="654316" y="415633"/>
                </a:cubicBezTo>
                <a:cubicBezTo>
                  <a:pt x="711096" y="506482"/>
                  <a:pt x="653257" y="442709"/>
                  <a:pt x="710586" y="500040"/>
                </a:cubicBezTo>
                <a:cubicBezTo>
                  <a:pt x="719965" y="439080"/>
                  <a:pt x="711139" y="372326"/>
                  <a:pt x="738722" y="317160"/>
                </a:cubicBezTo>
                <a:cubicBezTo>
                  <a:pt x="747369" y="299867"/>
                  <a:pt x="778906" y="320502"/>
                  <a:pt x="794993" y="331227"/>
                </a:cubicBezTo>
                <a:cubicBezTo>
                  <a:pt x="809061" y="340605"/>
                  <a:pt x="812304" y="360442"/>
                  <a:pt x="823128" y="373430"/>
                </a:cubicBezTo>
                <a:cubicBezTo>
                  <a:pt x="970084" y="549778"/>
                  <a:pt x="749480" y="261164"/>
                  <a:pt x="907534" y="471904"/>
                </a:cubicBezTo>
                <a:cubicBezTo>
                  <a:pt x="912223" y="485972"/>
                  <a:pt x="906888" y="512268"/>
                  <a:pt x="921602" y="514107"/>
                </a:cubicBezTo>
                <a:cubicBezTo>
                  <a:pt x="996271" y="523441"/>
                  <a:pt x="1020957" y="485091"/>
                  <a:pt x="1062279" y="443769"/>
                </a:cubicBezTo>
                <a:cubicBezTo>
                  <a:pt x="1066968" y="410944"/>
                  <a:pt x="1060243" y="374280"/>
                  <a:pt x="1076346" y="345295"/>
                </a:cubicBezTo>
                <a:cubicBezTo>
                  <a:pt x="1086530" y="326963"/>
                  <a:pt x="1115168" y="328793"/>
                  <a:pt x="1132617" y="317160"/>
                </a:cubicBezTo>
                <a:cubicBezTo>
                  <a:pt x="1143653" y="309803"/>
                  <a:pt x="1151374" y="298403"/>
                  <a:pt x="1160753" y="289024"/>
                </a:cubicBezTo>
                <a:cubicBezTo>
                  <a:pt x="1170131" y="270267"/>
                  <a:pt x="1184494" y="253258"/>
                  <a:pt x="1188888" y="232753"/>
                </a:cubicBezTo>
                <a:cubicBezTo>
                  <a:pt x="1220039" y="87383"/>
                  <a:pt x="1163257" y="52376"/>
                  <a:pt x="1245159" y="134280"/>
                </a:cubicBezTo>
                <a:cubicBezTo>
                  <a:pt x="1268216" y="203453"/>
                  <a:pt x="1268310" y="216999"/>
                  <a:pt x="1301429" y="274956"/>
                </a:cubicBezTo>
                <a:cubicBezTo>
                  <a:pt x="1309818" y="289636"/>
                  <a:pt x="1322004" y="302037"/>
                  <a:pt x="1329565" y="317160"/>
                </a:cubicBezTo>
                <a:cubicBezTo>
                  <a:pt x="1336197" y="330423"/>
                  <a:pt x="1337792" y="345733"/>
                  <a:pt x="1343633" y="359363"/>
                </a:cubicBezTo>
                <a:cubicBezTo>
                  <a:pt x="1351894" y="378638"/>
                  <a:pt x="1363507" y="396358"/>
                  <a:pt x="1371768" y="415633"/>
                </a:cubicBezTo>
                <a:cubicBezTo>
                  <a:pt x="1377609" y="429263"/>
                  <a:pt x="1379995" y="444206"/>
                  <a:pt x="1385836" y="457836"/>
                </a:cubicBezTo>
                <a:cubicBezTo>
                  <a:pt x="1394097" y="477111"/>
                  <a:pt x="1405454" y="494943"/>
                  <a:pt x="1413971" y="514107"/>
                </a:cubicBezTo>
                <a:cubicBezTo>
                  <a:pt x="1424227" y="537183"/>
                  <a:pt x="1432728" y="561000"/>
                  <a:pt x="1442106" y="584446"/>
                </a:cubicBezTo>
                <a:cubicBezTo>
                  <a:pt x="1451485" y="575067"/>
                  <a:pt x="1464310" y="568173"/>
                  <a:pt x="1470242" y="556310"/>
                </a:cubicBezTo>
                <a:cubicBezTo>
                  <a:pt x="1488640" y="519515"/>
                  <a:pt x="1477632" y="492411"/>
                  <a:pt x="1498377" y="457836"/>
                </a:cubicBezTo>
                <a:cubicBezTo>
                  <a:pt x="1505201" y="446463"/>
                  <a:pt x="1518227" y="440058"/>
                  <a:pt x="1526513" y="429701"/>
                </a:cubicBezTo>
                <a:cubicBezTo>
                  <a:pt x="1580106" y="362711"/>
                  <a:pt x="1524501" y="407596"/>
                  <a:pt x="1596851" y="359363"/>
                </a:cubicBezTo>
                <a:cubicBezTo>
                  <a:pt x="1643743" y="368741"/>
                  <a:pt x="1693574" y="368660"/>
                  <a:pt x="1737528" y="387498"/>
                </a:cubicBezTo>
                <a:cubicBezTo>
                  <a:pt x="1787454" y="408895"/>
                  <a:pt x="1798675" y="459336"/>
                  <a:pt x="1821934" y="500040"/>
                </a:cubicBezTo>
                <a:cubicBezTo>
                  <a:pt x="1830322" y="514720"/>
                  <a:pt x="1840691" y="528175"/>
                  <a:pt x="1850069" y="542243"/>
                </a:cubicBezTo>
                <a:cubicBezTo>
                  <a:pt x="1859448" y="514107"/>
                  <a:pt x="1872900" y="487015"/>
                  <a:pt x="1878205" y="457836"/>
                </a:cubicBezTo>
                <a:cubicBezTo>
                  <a:pt x="1908713" y="290042"/>
                  <a:pt x="1869269" y="340163"/>
                  <a:pt x="1934476" y="274956"/>
                </a:cubicBezTo>
                <a:cubicBezTo>
                  <a:pt x="1948544" y="284335"/>
                  <a:pt x="1967301" y="289024"/>
                  <a:pt x="1976679" y="303092"/>
                </a:cubicBezTo>
                <a:cubicBezTo>
                  <a:pt x="1987404" y="319179"/>
                  <a:pt x="1985435" y="340773"/>
                  <a:pt x="1990746" y="359363"/>
                </a:cubicBezTo>
                <a:cubicBezTo>
                  <a:pt x="1994820" y="373621"/>
                  <a:pt x="2000125" y="387498"/>
                  <a:pt x="2004814" y="401566"/>
                </a:cubicBezTo>
                <a:cubicBezTo>
                  <a:pt x="2010324" y="374016"/>
                  <a:pt x="2039187" y="223906"/>
                  <a:pt x="2047017" y="218686"/>
                </a:cubicBezTo>
                <a:cubicBezTo>
                  <a:pt x="2069088" y="203972"/>
                  <a:pt x="2084531" y="256199"/>
                  <a:pt x="2103288" y="274956"/>
                </a:cubicBezTo>
                <a:cubicBezTo>
                  <a:pt x="2107977" y="289024"/>
                  <a:pt x="2113282" y="302902"/>
                  <a:pt x="2117356" y="317160"/>
                </a:cubicBezTo>
                <a:cubicBezTo>
                  <a:pt x="2122667" y="335750"/>
                  <a:pt x="2125867" y="354912"/>
                  <a:pt x="2131423" y="373430"/>
                </a:cubicBezTo>
                <a:cubicBezTo>
                  <a:pt x="2139945" y="401837"/>
                  <a:pt x="2159559" y="457836"/>
                  <a:pt x="2159559" y="457836"/>
                </a:cubicBezTo>
                <a:cubicBezTo>
                  <a:pt x="2164248" y="439079"/>
                  <a:pt x="2169432" y="420440"/>
                  <a:pt x="2173626" y="401566"/>
                </a:cubicBezTo>
                <a:cubicBezTo>
                  <a:pt x="2178813" y="378225"/>
                  <a:pt x="2177983" y="353077"/>
                  <a:pt x="2187694" y="331227"/>
                </a:cubicBezTo>
                <a:cubicBezTo>
                  <a:pt x="2197216" y="309802"/>
                  <a:pt x="2215829" y="293713"/>
                  <a:pt x="2229897" y="274956"/>
                </a:cubicBezTo>
                <a:cubicBezTo>
                  <a:pt x="2234586" y="256199"/>
                  <a:pt x="2228498" y="230286"/>
                  <a:pt x="2243965" y="218686"/>
                </a:cubicBezTo>
                <a:cubicBezTo>
                  <a:pt x="2281601" y="190459"/>
                  <a:pt x="2314131" y="288681"/>
                  <a:pt x="2314303" y="289024"/>
                </a:cubicBezTo>
                <a:cubicBezTo>
                  <a:pt x="2343620" y="464919"/>
                  <a:pt x="2294651" y="342491"/>
                  <a:pt x="2370574" y="359363"/>
                </a:cubicBezTo>
                <a:cubicBezTo>
                  <a:pt x="2401281" y="366187"/>
                  <a:pt x="2426845" y="387498"/>
                  <a:pt x="2454980" y="401566"/>
                </a:cubicBezTo>
                <a:cubicBezTo>
                  <a:pt x="2473737" y="429701"/>
                  <a:pt x="2503050" y="453167"/>
                  <a:pt x="2511251" y="485972"/>
                </a:cubicBezTo>
                <a:cubicBezTo>
                  <a:pt x="2529420" y="558645"/>
                  <a:pt x="2514594" y="526156"/>
                  <a:pt x="2553454" y="584446"/>
                </a:cubicBezTo>
                <a:cubicBezTo>
                  <a:pt x="2567850" y="123800"/>
                  <a:pt x="2500384" y="0"/>
                  <a:pt x="2581589" y="162415"/>
                </a:cubicBezTo>
              </a:path>
            </a:pathLst>
          </a:custGeom>
          <a:solidFill>
            <a:srgbClr val="00B050"/>
          </a:solid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Prostoručno 14"/>
          <p:cNvSpPr/>
          <p:nvPr/>
        </p:nvSpPr>
        <p:spPr>
          <a:xfrm>
            <a:off x="7526215" y="5346969"/>
            <a:ext cx="1703674" cy="473599"/>
          </a:xfrm>
          <a:custGeom>
            <a:avLst/>
            <a:gdLst>
              <a:gd name="connsiteX0" fmla="*/ 0 w 1703674"/>
              <a:gd name="connsiteY0" fmla="*/ 294176 h 473599"/>
              <a:gd name="connsiteX1" fmla="*/ 14068 w 1703674"/>
              <a:gd name="connsiteY1" fmla="*/ 223837 h 473599"/>
              <a:gd name="connsiteX2" fmla="*/ 42203 w 1703674"/>
              <a:gd name="connsiteY2" fmla="*/ 181634 h 473599"/>
              <a:gd name="connsiteX3" fmla="*/ 56271 w 1703674"/>
              <a:gd name="connsiteY3" fmla="*/ 139431 h 473599"/>
              <a:gd name="connsiteX4" fmla="*/ 84407 w 1703674"/>
              <a:gd name="connsiteY4" fmla="*/ 69093 h 473599"/>
              <a:gd name="connsiteX5" fmla="*/ 126610 w 1703674"/>
              <a:gd name="connsiteY5" fmla="*/ 55025 h 473599"/>
              <a:gd name="connsiteX6" fmla="*/ 154745 w 1703674"/>
              <a:gd name="connsiteY6" fmla="*/ 111296 h 473599"/>
              <a:gd name="connsiteX7" fmla="*/ 182880 w 1703674"/>
              <a:gd name="connsiteY7" fmla="*/ 153499 h 473599"/>
              <a:gd name="connsiteX8" fmla="*/ 196948 w 1703674"/>
              <a:gd name="connsiteY8" fmla="*/ 195702 h 473599"/>
              <a:gd name="connsiteX9" fmla="*/ 225083 w 1703674"/>
              <a:gd name="connsiteY9" fmla="*/ 251973 h 473599"/>
              <a:gd name="connsiteX10" fmla="*/ 239151 w 1703674"/>
              <a:gd name="connsiteY10" fmla="*/ 322311 h 473599"/>
              <a:gd name="connsiteX11" fmla="*/ 267287 w 1703674"/>
              <a:gd name="connsiteY11" fmla="*/ 209769 h 473599"/>
              <a:gd name="connsiteX12" fmla="*/ 281354 w 1703674"/>
              <a:gd name="connsiteY12" fmla="*/ 153499 h 473599"/>
              <a:gd name="connsiteX13" fmla="*/ 323557 w 1703674"/>
              <a:gd name="connsiteY13" fmla="*/ 167566 h 473599"/>
              <a:gd name="connsiteX14" fmla="*/ 351693 w 1703674"/>
              <a:gd name="connsiteY14" fmla="*/ 280108 h 473599"/>
              <a:gd name="connsiteX15" fmla="*/ 450167 w 1703674"/>
              <a:gd name="connsiteY15" fmla="*/ 294176 h 473599"/>
              <a:gd name="connsiteX16" fmla="*/ 478302 w 1703674"/>
              <a:gd name="connsiteY16" fmla="*/ 364514 h 473599"/>
              <a:gd name="connsiteX17" fmla="*/ 520505 w 1703674"/>
              <a:gd name="connsiteY17" fmla="*/ 448920 h 473599"/>
              <a:gd name="connsiteX18" fmla="*/ 562708 w 1703674"/>
              <a:gd name="connsiteY18" fmla="*/ 420785 h 473599"/>
              <a:gd name="connsiteX19" fmla="*/ 576776 w 1703674"/>
              <a:gd name="connsiteY19" fmla="*/ 308243 h 473599"/>
              <a:gd name="connsiteX20" fmla="*/ 590843 w 1703674"/>
              <a:gd name="connsiteY20" fmla="*/ 237905 h 473599"/>
              <a:gd name="connsiteX21" fmla="*/ 604911 w 1703674"/>
              <a:gd name="connsiteY21" fmla="*/ 195702 h 473599"/>
              <a:gd name="connsiteX22" fmla="*/ 703385 w 1703674"/>
              <a:gd name="connsiteY22" fmla="*/ 139431 h 473599"/>
              <a:gd name="connsiteX23" fmla="*/ 717453 w 1703674"/>
              <a:gd name="connsiteY23" fmla="*/ 97228 h 473599"/>
              <a:gd name="connsiteX24" fmla="*/ 773723 w 1703674"/>
              <a:gd name="connsiteY24" fmla="*/ 26889 h 473599"/>
              <a:gd name="connsiteX25" fmla="*/ 787791 w 1703674"/>
              <a:gd name="connsiteY25" fmla="*/ 111296 h 473599"/>
              <a:gd name="connsiteX26" fmla="*/ 829994 w 1703674"/>
              <a:gd name="connsiteY26" fmla="*/ 195702 h 473599"/>
              <a:gd name="connsiteX27" fmla="*/ 844062 w 1703674"/>
              <a:gd name="connsiteY27" fmla="*/ 280108 h 473599"/>
              <a:gd name="connsiteX28" fmla="*/ 858130 w 1703674"/>
              <a:gd name="connsiteY28" fmla="*/ 336379 h 473599"/>
              <a:gd name="connsiteX29" fmla="*/ 872197 w 1703674"/>
              <a:gd name="connsiteY29" fmla="*/ 266040 h 473599"/>
              <a:gd name="connsiteX30" fmla="*/ 886265 w 1703674"/>
              <a:gd name="connsiteY30" fmla="*/ 223837 h 473599"/>
              <a:gd name="connsiteX31" fmla="*/ 900333 w 1703674"/>
              <a:gd name="connsiteY31" fmla="*/ 125363 h 473599"/>
              <a:gd name="connsiteX32" fmla="*/ 956603 w 1703674"/>
              <a:gd name="connsiteY32" fmla="*/ 139431 h 473599"/>
              <a:gd name="connsiteX33" fmla="*/ 1012874 w 1703674"/>
              <a:gd name="connsiteY33" fmla="*/ 209769 h 473599"/>
              <a:gd name="connsiteX34" fmla="*/ 1055077 w 1703674"/>
              <a:gd name="connsiteY34" fmla="*/ 237905 h 473599"/>
              <a:gd name="connsiteX35" fmla="*/ 1139483 w 1703674"/>
              <a:gd name="connsiteY35" fmla="*/ 181634 h 473599"/>
              <a:gd name="connsiteX36" fmla="*/ 1181687 w 1703674"/>
              <a:gd name="connsiteY36" fmla="*/ 167566 h 473599"/>
              <a:gd name="connsiteX37" fmla="*/ 1209822 w 1703674"/>
              <a:gd name="connsiteY37" fmla="*/ 195702 h 473599"/>
              <a:gd name="connsiteX38" fmla="*/ 1223890 w 1703674"/>
              <a:gd name="connsiteY38" fmla="*/ 153499 h 473599"/>
              <a:gd name="connsiteX39" fmla="*/ 1252025 w 1703674"/>
              <a:gd name="connsiteY39" fmla="*/ 26889 h 473599"/>
              <a:gd name="connsiteX40" fmla="*/ 1266093 w 1703674"/>
              <a:gd name="connsiteY40" fmla="*/ 69093 h 473599"/>
              <a:gd name="connsiteX41" fmla="*/ 1294228 w 1703674"/>
              <a:gd name="connsiteY41" fmla="*/ 223837 h 473599"/>
              <a:gd name="connsiteX42" fmla="*/ 1322363 w 1703674"/>
              <a:gd name="connsiteY42" fmla="*/ 266040 h 473599"/>
              <a:gd name="connsiteX43" fmla="*/ 1350499 w 1703674"/>
              <a:gd name="connsiteY43" fmla="*/ 237905 h 473599"/>
              <a:gd name="connsiteX44" fmla="*/ 1364567 w 1703674"/>
              <a:gd name="connsiteY44" fmla="*/ 195702 h 473599"/>
              <a:gd name="connsiteX45" fmla="*/ 1406770 w 1703674"/>
              <a:gd name="connsiteY45" fmla="*/ 69093 h 473599"/>
              <a:gd name="connsiteX46" fmla="*/ 1434905 w 1703674"/>
              <a:gd name="connsiteY46" fmla="*/ 125363 h 473599"/>
              <a:gd name="connsiteX47" fmla="*/ 1463040 w 1703674"/>
              <a:gd name="connsiteY47" fmla="*/ 237905 h 473599"/>
              <a:gd name="connsiteX48" fmla="*/ 1519311 w 1703674"/>
              <a:gd name="connsiteY48" fmla="*/ 97228 h 473599"/>
              <a:gd name="connsiteX49" fmla="*/ 1575582 w 1703674"/>
              <a:gd name="connsiteY49" fmla="*/ 139431 h 473599"/>
              <a:gd name="connsiteX50" fmla="*/ 1603717 w 1703674"/>
              <a:gd name="connsiteY50" fmla="*/ 181634 h 473599"/>
              <a:gd name="connsiteX51" fmla="*/ 1631853 w 1703674"/>
              <a:gd name="connsiteY51" fmla="*/ 139431 h 473599"/>
              <a:gd name="connsiteX52" fmla="*/ 1674056 w 1703674"/>
              <a:gd name="connsiteY52" fmla="*/ 209769 h 473599"/>
              <a:gd name="connsiteX53" fmla="*/ 1702191 w 1703674"/>
              <a:gd name="connsiteY53" fmla="*/ 308243 h 4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03674" h="473599">
                <a:moveTo>
                  <a:pt x="0" y="294176"/>
                </a:moveTo>
                <a:cubicBezTo>
                  <a:pt x="4689" y="270730"/>
                  <a:pt x="5672" y="246225"/>
                  <a:pt x="14068" y="223837"/>
                </a:cubicBezTo>
                <a:cubicBezTo>
                  <a:pt x="20004" y="208006"/>
                  <a:pt x="34642" y="196756"/>
                  <a:pt x="42203" y="181634"/>
                </a:cubicBezTo>
                <a:cubicBezTo>
                  <a:pt x="48835" y="168371"/>
                  <a:pt x="51064" y="153315"/>
                  <a:pt x="56271" y="139431"/>
                </a:cubicBezTo>
                <a:cubicBezTo>
                  <a:pt x="65138" y="115787"/>
                  <a:pt x="68241" y="88492"/>
                  <a:pt x="84407" y="69093"/>
                </a:cubicBezTo>
                <a:cubicBezTo>
                  <a:pt x="93900" y="57701"/>
                  <a:pt x="112542" y="59714"/>
                  <a:pt x="126610" y="55025"/>
                </a:cubicBezTo>
                <a:cubicBezTo>
                  <a:pt x="135988" y="73782"/>
                  <a:pt x="144341" y="93088"/>
                  <a:pt x="154745" y="111296"/>
                </a:cubicBezTo>
                <a:cubicBezTo>
                  <a:pt x="163133" y="125976"/>
                  <a:pt x="175319" y="138377"/>
                  <a:pt x="182880" y="153499"/>
                </a:cubicBezTo>
                <a:cubicBezTo>
                  <a:pt x="189512" y="166762"/>
                  <a:pt x="191107" y="182072"/>
                  <a:pt x="196948" y="195702"/>
                </a:cubicBezTo>
                <a:cubicBezTo>
                  <a:pt x="205209" y="214977"/>
                  <a:pt x="215705" y="233216"/>
                  <a:pt x="225083" y="251973"/>
                </a:cubicBezTo>
                <a:cubicBezTo>
                  <a:pt x="229772" y="275419"/>
                  <a:pt x="222244" y="339218"/>
                  <a:pt x="239151" y="322311"/>
                </a:cubicBezTo>
                <a:cubicBezTo>
                  <a:pt x="266494" y="294968"/>
                  <a:pt x="257908" y="247283"/>
                  <a:pt x="267287" y="209769"/>
                </a:cubicBezTo>
                <a:lnTo>
                  <a:pt x="281354" y="153499"/>
                </a:lnTo>
                <a:cubicBezTo>
                  <a:pt x="295422" y="158188"/>
                  <a:pt x="313072" y="157081"/>
                  <a:pt x="323557" y="167566"/>
                </a:cubicBezTo>
                <a:cubicBezTo>
                  <a:pt x="339242" y="183251"/>
                  <a:pt x="344302" y="274565"/>
                  <a:pt x="351693" y="280108"/>
                </a:cubicBezTo>
                <a:cubicBezTo>
                  <a:pt x="378219" y="300003"/>
                  <a:pt x="417342" y="289487"/>
                  <a:pt x="450167" y="294176"/>
                </a:cubicBezTo>
                <a:cubicBezTo>
                  <a:pt x="459545" y="317622"/>
                  <a:pt x="467009" y="341928"/>
                  <a:pt x="478302" y="364514"/>
                </a:cubicBezTo>
                <a:cubicBezTo>
                  <a:pt x="532844" y="473599"/>
                  <a:pt x="485144" y="342839"/>
                  <a:pt x="520505" y="448920"/>
                </a:cubicBezTo>
                <a:cubicBezTo>
                  <a:pt x="534573" y="439542"/>
                  <a:pt x="556429" y="436483"/>
                  <a:pt x="562708" y="420785"/>
                </a:cubicBezTo>
                <a:cubicBezTo>
                  <a:pt x="576749" y="385683"/>
                  <a:pt x="571027" y="345609"/>
                  <a:pt x="576776" y="308243"/>
                </a:cubicBezTo>
                <a:cubicBezTo>
                  <a:pt x="580412" y="284611"/>
                  <a:pt x="585044" y="261101"/>
                  <a:pt x="590843" y="237905"/>
                </a:cubicBezTo>
                <a:cubicBezTo>
                  <a:pt x="594439" y="223519"/>
                  <a:pt x="595648" y="207281"/>
                  <a:pt x="604911" y="195702"/>
                </a:cubicBezTo>
                <a:cubicBezTo>
                  <a:pt x="618169" y="179130"/>
                  <a:pt x="689536" y="146355"/>
                  <a:pt x="703385" y="139431"/>
                </a:cubicBezTo>
                <a:cubicBezTo>
                  <a:pt x="708074" y="125363"/>
                  <a:pt x="710821" y="110491"/>
                  <a:pt x="717453" y="97228"/>
                </a:cubicBezTo>
                <a:cubicBezTo>
                  <a:pt x="735199" y="61736"/>
                  <a:pt x="747554" y="53059"/>
                  <a:pt x="773723" y="26889"/>
                </a:cubicBezTo>
                <a:cubicBezTo>
                  <a:pt x="778412" y="55025"/>
                  <a:pt x="778771" y="84236"/>
                  <a:pt x="787791" y="111296"/>
                </a:cubicBezTo>
                <a:cubicBezTo>
                  <a:pt x="838379" y="263058"/>
                  <a:pt x="798103" y="52191"/>
                  <a:pt x="829994" y="195702"/>
                </a:cubicBezTo>
                <a:cubicBezTo>
                  <a:pt x="836182" y="223546"/>
                  <a:pt x="838468" y="252138"/>
                  <a:pt x="844062" y="280108"/>
                </a:cubicBezTo>
                <a:cubicBezTo>
                  <a:pt x="847854" y="299067"/>
                  <a:pt x="853441" y="317622"/>
                  <a:pt x="858130" y="336379"/>
                </a:cubicBezTo>
                <a:cubicBezTo>
                  <a:pt x="862819" y="312933"/>
                  <a:pt x="866398" y="289237"/>
                  <a:pt x="872197" y="266040"/>
                </a:cubicBezTo>
                <a:cubicBezTo>
                  <a:pt x="875793" y="251654"/>
                  <a:pt x="883357" y="238378"/>
                  <a:pt x="886265" y="223837"/>
                </a:cubicBezTo>
                <a:cubicBezTo>
                  <a:pt x="892768" y="191323"/>
                  <a:pt x="895644" y="158188"/>
                  <a:pt x="900333" y="125363"/>
                </a:cubicBezTo>
                <a:cubicBezTo>
                  <a:pt x="919090" y="130052"/>
                  <a:pt x="939310" y="130785"/>
                  <a:pt x="956603" y="139431"/>
                </a:cubicBezTo>
                <a:cubicBezTo>
                  <a:pt x="984449" y="153354"/>
                  <a:pt x="992992" y="189887"/>
                  <a:pt x="1012874" y="209769"/>
                </a:cubicBezTo>
                <a:cubicBezTo>
                  <a:pt x="1024829" y="221724"/>
                  <a:pt x="1041009" y="228526"/>
                  <a:pt x="1055077" y="237905"/>
                </a:cubicBezTo>
                <a:cubicBezTo>
                  <a:pt x="1155427" y="204454"/>
                  <a:pt x="1034104" y="251887"/>
                  <a:pt x="1139483" y="181634"/>
                </a:cubicBezTo>
                <a:cubicBezTo>
                  <a:pt x="1151821" y="173408"/>
                  <a:pt x="1167619" y="172255"/>
                  <a:pt x="1181687" y="167566"/>
                </a:cubicBezTo>
                <a:cubicBezTo>
                  <a:pt x="1191065" y="176945"/>
                  <a:pt x="1197239" y="199896"/>
                  <a:pt x="1209822" y="195702"/>
                </a:cubicBezTo>
                <a:cubicBezTo>
                  <a:pt x="1223890" y="191013"/>
                  <a:pt x="1220294" y="167885"/>
                  <a:pt x="1223890" y="153499"/>
                </a:cubicBezTo>
                <a:cubicBezTo>
                  <a:pt x="1234375" y="111557"/>
                  <a:pt x="1242647" y="69092"/>
                  <a:pt x="1252025" y="26889"/>
                </a:cubicBezTo>
                <a:cubicBezTo>
                  <a:pt x="1256714" y="40957"/>
                  <a:pt x="1263185" y="54552"/>
                  <a:pt x="1266093" y="69093"/>
                </a:cubicBezTo>
                <a:cubicBezTo>
                  <a:pt x="1271799" y="97624"/>
                  <a:pt x="1278588" y="187342"/>
                  <a:pt x="1294228" y="223837"/>
                </a:cubicBezTo>
                <a:cubicBezTo>
                  <a:pt x="1300888" y="239377"/>
                  <a:pt x="1312985" y="251972"/>
                  <a:pt x="1322363" y="266040"/>
                </a:cubicBezTo>
                <a:cubicBezTo>
                  <a:pt x="1331742" y="256662"/>
                  <a:pt x="1343675" y="249278"/>
                  <a:pt x="1350499" y="237905"/>
                </a:cubicBezTo>
                <a:cubicBezTo>
                  <a:pt x="1358128" y="225190"/>
                  <a:pt x="1359360" y="209587"/>
                  <a:pt x="1364567" y="195702"/>
                </a:cubicBezTo>
                <a:cubicBezTo>
                  <a:pt x="1404296" y="89757"/>
                  <a:pt x="1383198" y="163379"/>
                  <a:pt x="1406770" y="69093"/>
                </a:cubicBezTo>
                <a:cubicBezTo>
                  <a:pt x="1416148" y="87850"/>
                  <a:pt x="1428274" y="105469"/>
                  <a:pt x="1434905" y="125363"/>
                </a:cubicBezTo>
                <a:cubicBezTo>
                  <a:pt x="1447133" y="162047"/>
                  <a:pt x="1463040" y="237905"/>
                  <a:pt x="1463040" y="237905"/>
                </a:cubicBezTo>
                <a:cubicBezTo>
                  <a:pt x="1481341" y="0"/>
                  <a:pt x="1432995" y="23243"/>
                  <a:pt x="1519311" y="97228"/>
                </a:cubicBezTo>
                <a:cubicBezTo>
                  <a:pt x="1537113" y="112487"/>
                  <a:pt x="1556825" y="125363"/>
                  <a:pt x="1575582" y="139431"/>
                </a:cubicBezTo>
                <a:cubicBezTo>
                  <a:pt x="1584960" y="153499"/>
                  <a:pt x="1586810" y="181634"/>
                  <a:pt x="1603717" y="181634"/>
                </a:cubicBezTo>
                <a:cubicBezTo>
                  <a:pt x="1620624" y="181634"/>
                  <a:pt x="1616155" y="133152"/>
                  <a:pt x="1631853" y="139431"/>
                </a:cubicBezTo>
                <a:cubicBezTo>
                  <a:pt x="1657240" y="149586"/>
                  <a:pt x="1662742" y="184877"/>
                  <a:pt x="1674056" y="209769"/>
                </a:cubicBezTo>
                <a:cubicBezTo>
                  <a:pt x="1703674" y="274929"/>
                  <a:pt x="1702191" y="268265"/>
                  <a:pt x="1702191" y="308243"/>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7" name="Ravni poveznik 16"/>
          <p:cNvCxnSpPr/>
          <p:nvPr/>
        </p:nvCxnSpPr>
        <p:spPr>
          <a:xfrm>
            <a:off x="0" y="1484784"/>
            <a:ext cx="305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vni poveznik 22"/>
          <p:cNvCxnSpPr/>
          <p:nvPr/>
        </p:nvCxnSpPr>
        <p:spPr>
          <a:xfrm>
            <a:off x="3059832" y="0"/>
            <a:ext cx="0" cy="16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2195736" y="0"/>
            <a:ext cx="864096" cy="1512168"/>
          </a:xfrm>
          <a:prstGeom prst="rect">
            <a:avLst/>
          </a:prstGeom>
          <a:noFill/>
        </p:spPr>
      </p:pic>
      <p:pic>
        <p:nvPicPr>
          <p:cNvPr id="54"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0" y="0"/>
            <a:ext cx="864096" cy="1512168"/>
          </a:xfrm>
          <a:prstGeom prst="rect">
            <a:avLst/>
          </a:prstGeom>
          <a:noFill/>
        </p:spPr>
      </p:pic>
      <p:pic>
        <p:nvPicPr>
          <p:cNvPr id="55"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827584" y="0"/>
            <a:ext cx="864096" cy="1512168"/>
          </a:xfrm>
          <a:prstGeom prst="rect">
            <a:avLst/>
          </a:prstGeom>
          <a:noFill/>
        </p:spPr>
      </p:pic>
      <p:pic>
        <p:nvPicPr>
          <p:cNvPr id="56"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1619672" y="0"/>
            <a:ext cx="864096" cy="1512168"/>
          </a:xfrm>
          <a:prstGeom prst="rect">
            <a:avLst/>
          </a:prstGeom>
          <a:noFill/>
        </p:spPr>
      </p:pic>
      <p:pic>
        <p:nvPicPr>
          <p:cNvPr id="1033"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1619672" y="2060848"/>
            <a:ext cx="944572" cy="1152128"/>
          </a:xfrm>
          <a:prstGeom prst="rect">
            <a:avLst/>
          </a:prstGeom>
          <a:noFill/>
        </p:spPr>
      </p:pic>
      <p:pic>
        <p:nvPicPr>
          <p:cNvPr id="76"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2060848"/>
            <a:ext cx="944572" cy="1152128"/>
          </a:xfrm>
          <a:prstGeom prst="rect">
            <a:avLst/>
          </a:prstGeom>
          <a:noFill/>
        </p:spPr>
      </p:pic>
      <p:pic>
        <p:nvPicPr>
          <p:cNvPr id="77"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3645024"/>
            <a:ext cx="944572" cy="1152128"/>
          </a:xfrm>
          <a:prstGeom prst="rect">
            <a:avLst/>
          </a:prstGeom>
          <a:noFill/>
        </p:spPr>
      </p:pic>
      <p:sp>
        <p:nvSpPr>
          <p:cNvPr id="80" name="Pravokutnik 79"/>
          <p:cNvSpPr/>
          <p:nvPr/>
        </p:nvSpPr>
        <p:spPr>
          <a:xfrm>
            <a:off x="0" y="1484784"/>
            <a:ext cx="3059832"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5" name="Ravni poveznik 84"/>
          <p:cNvCxnSpPr/>
          <p:nvPr/>
        </p:nvCxnSpPr>
        <p:spPr>
          <a:xfrm flipH="1">
            <a:off x="0" y="1484784"/>
            <a:ext cx="30598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2" name="Slika 91" descr="Speech_balloon.svg.png"/>
          <p:cNvPicPr>
            <a:picLocks noChangeAspect="1"/>
          </p:cNvPicPr>
          <p:nvPr/>
        </p:nvPicPr>
        <p:blipFill>
          <a:blip r:embed="rId6" cstate="print"/>
          <a:stretch>
            <a:fillRect/>
          </a:stretch>
        </p:blipFill>
        <p:spPr>
          <a:xfrm rot="10800000" flipV="1">
            <a:off x="4932040" y="1402488"/>
            <a:ext cx="3125994" cy="2530567"/>
          </a:xfrm>
          <a:prstGeom prst="rect">
            <a:avLst/>
          </a:prstGeom>
        </p:spPr>
      </p:pic>
      <p:sp>
        <p:nvSpPr>
          <p:cNvPr id="32" name="TekstniOkvir 31"/>
          <p:cNvSpPr txBox="1"/>
          <p:nvPr/>
        </p:nvSpPr>
        <p:spPr>
          <a:xfrm>
            <a:off x="5580112" y="1988840"/>
            <a:ext cx="1911229" cy="646331"/>
          </a:xfrm>
          <a:prstGeom prst="rect">
            <a:avLst/>
          </a:prstGeom>
          <a:noFill/>
        </p:spPr>
        <p:txBody>
          <a:bodyPr wrap="square" rtlCol="0">
            <a:spAutoFit/>
          </a:bodyPr>
          <a:lstStyle/>
          <a:p>
            <a:r>
              <a:rPr lang="hr-HR" b="1" dirty="0" smtClean="0"/>
              <a:t>Marko</a:t>
            </a:r>
            <a:r>
              <a:rPr lang="hr-HR" dirty="0" smtClean="0"/>
              <a:t>: </a:t>
            </a:r>
            <a:r>
              <a:rPr lang="hr-HR" dirty="0" smtClean="0">
                <a:solidFill>
                  <a:schemeClr val="tx2"/>
                </a:solidFill>
              </a:rPr>
              <a:t>Ali mi nju </a:t>
            </a:r>
            <a:br>
              <a:rPr lang="hr-HR" dirty="0" smtClean="0">
                <a:solidFill>
                  <a:schemeClr val="tx2"/>
                </a:solidFill>
              </a:rPr>
            </a:br>
            <a:r>
              <a:rPr lang="hr-HR" dirty="0" smtClean="0">
                <a:solidFill>
                  <a:schemeClr val="tx2"/>
                </a:solidFill>
              </a:rPr>
              <a:t>ne poznamo..</a:t>
            </a:r>
            <a:endParaRPr lang="de-DE" dirty="0">
              <a:solidFill>
                <a:schemeClr val="tx2"/>
              </a:solidFill>
            </a:endParaRPr>
          </a:p>
        </p:txBody>
      </p:sp>
      <p:sp>
        <p:nvSpPr>
          <p:cNvPr id="33" name="Pravokutnik 32"/>
          <p:cNvSpPr/>
          <p:nvPr/>
        </p:nvSpPr>
        <p:spPr>
          <a:xfrm>
            <a:off x="6012160" y="2780928"/>
            <a:ext cx="936104" cy="432048"/>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Aharoni" pitchFamily="2" charset="-79"/>
                <a:cs typeface="Aharoni" pitchFamily="2" charset="-79"/>
                <a:hlinkClick r:id="rId7" action="ppaction://hlinksldjump"/>
              </a:rPr>
              <a:t>DALJE</a:t>
            </a:r>
            <a:endParaRPr lang="de-DE" sz="1600" b="1" dirty="0">
              <a:latin typeface="Aharoni" pitchFamily="2" charset="-79"/>
              <a:cs typeface="Aharoni" pitchFamily="2" charset="-79"/>
            </a:endParaRPr>
          </a:p>
        </p:txBody>
      </p:sp>
      <p:pic>
        <p:nvPicPr>
          <p:cNvPr id="34" name="Picture 3" descr="C:\Users\Korisnik\AppData\Local\Microsoft\Windows\Temporary Internet Files\Content.IE5\DVLFSPUK\istockphoto_4897714-england-soccer-boy-cartoon-character[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8158" l="9690" r="89535"/>
                    </a14:imgEffect>
                  </a14:imgLayer>
                </a14:imgProps>
              </a:ext>
            </a:extLst>
          </a:blip>
          <a:srcRect/>
          <a:stretch>
            <a:fillRect/>
          </a:stretch>
        </p:blipFill>
        <p:spPr bwMode="auto">
          <a:xfrm>
            <a:off x="7401662" y="3645024"/>
            <a:ext cx="1615620" cy="2382633"/>
          </a:xfrm>
          <a:prstGeom prst="rect">
            <a:avLst/>
          </a:prstGeom>
          <a:noFill/>
        </p:spPr>
      </p:pic>
      <p:pic>
        <p:nvPicPr>
          <p:cNvPr id="35" name="Picture 5" descr="C:\Users\Korisnik\AppData\Local\Microsoft\Windows\Temporary Internet Files\Content.IE5\1PUY9FIG\school-girl[1].jpg"/>
          <p:cNvPicPr>
            <a:picLocks noGrp="1" noChangeAspect="1" noChangeArrowheads="1"/>
          </p:cNvPicPr>
          <p:nvPr>
            <p:ph idx="1"/>
          </p:nvPr>
        </p:nvPicPr>
        <p:blipFill>
          <a:blip r:embed="rId10" cstate="print">
            <a:extLst>
              <a:ext uri="{BEBA8EAE-BF5A-486C-A8C5-ECC9F3942E4B}">
                <a14:imgProps xmlns:a14="http://schemas.microsoft.com/office/drawing/2010/main">
                  <a14:imgLayer r:embed="rId11">
                    <a14:imgEffect>
                      <a14:backgroundRemoval t="2031" b="92344" l="9792" r="89792"/>
                    </a14:imgEffect>
                  </a14:imgLayer>
                </a14:imgProps>
              </a:ext>
            </a:extLst>
          </a:blip>
          <a:srcRect r="114" b="6814"/>
          <a:stretch>
            <a:fillRect/>
          </a:stretch>
        </p:blipFill>
        <p:spPr bwMode="auto">
          <a:xfrm flipH="1">
            <a:off x="3059832" y="3660525"/>
            <a:ext cx="1692188" cy="2104910"/>
          </a:xfrm>
          <a:prstGeom prst="rect">
            <a:avLst/>
          </a:prstGeom>
          <a:noFill/>
        </p:spPr>
      </p:pic>
      <p:pic>
        <p:nvPicPr>
          <p:cNvPr id="36" name="Picture 2" descr="C:\Users\Burić\AppData\Local\Microsoft\Windows\Temporary Internet Files\Content.IE5\YIJSZGC0\sunshine_sun_0515-1011-0603-2828_SMU[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338" b="97973" l="667" r="100000"/>
                    </a14:imgEffect>
                  </a14:imgLayer>
                </a14:imgProps>
              </a:ext>
              <a:ext uri="{28A0092B-C50C-407E-A947-70E740481C1C}">
                <a14:useLocalDpi xmlns:a14="http://schemas.microsoft.com/office/drawing/2010/main" val="0"/>
              </a:ext>
            </a:extLst>
          </a:blip>
          <a:srcRect/>
          <a:stretch>
            <a:fillRect/>
          </a:stretch>
        </p:blipFill>
        <p:spPr bwMode="auto">
          <a:xfrm>
            <a:off x="6804248" y="-99392"/>
            <a:ext cx="2481064" cy="2447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ravokutnik 82"/>
          <p:cNvSpPr/>
          <p:nvPr/>
        </p:nvSpPr>
        <p:spPr>
          <a:xfrm>
            <a:off x="152400" y="1637184"/>
            <a:ext cx="2763416" cy="416808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Pravokutnik 80"/>
          <p:cNvSpPr/>
          <p:nvPr/>
        </p:nvSpPr>
        <p:spPr>
          <a:xfrm rot="5400000">
            <a:off x="1115616" y="3429000"/>
            <a:ext cx="3384376" cy="504056"/>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4" name="Picture 10" descr="C:\Users\Korisnik\AppData\Local\Microsoft\Windows\Temporary Internet Files\Content.IE5\1PUY9FIG\door_texture___33_by_agf81-d4vjkdj[1].jpg"/>
          <p:cNvPicPr>
            <a:picLocks noChangeAspect="1" noChangeArrowheads="1"/>
          </p:cNvPicPr>
          <p:nvPr/>
        </p:nvPicPr>
        <p:blipFill>
          <a:blip r:embed="rId3" cstate="print"/>
          <a:srcRect l="15302" t="6123" r="12017" b="4082"/>
          <a:stretch>
            <a:fillRect/>
          </a:stretch>
        </p:blipFill>
        <p:spPr bwMode="auto">
          <a:xfrm>
            <a:off x="2195736" y="3717032"/>
            <a:ext cx="792088" cy="1834309"/>
          </a:xfrm>
          <a:prstGeom prst="rect">
            <a:avLst/>
          </a:prstGeom>
          <a:noFill/>
        </p:spPr>
      </p:pic>
      <p:sp>
        <p:nvSpPr>
          <p:cNvPr id="82" name="Pravokutnik 81"/>
          <p:cNvSpPr/>
          <p:nvPr/>
        </p:nvSpPr>
        <p:spPr>
          <a:xfrm rot="5400000">
            <a:off x="-1566428" y="3555268"/>
            <a:ext cx="3600400" cy="46754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Ravni poveznik 17"/>
          <p:cNvCxnSpPr/>
          <p:nvPr/>
        </p:nvCxnSpPr>
        <p:spPr>
          <a:xfrm>
            <a:off x="3059832" y="1484784"/>
            <a:ext cx="0" cy="4392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rostoručno 5"/>
          <p:cNvSpPr/>
          <p:nvPr/>
        </p:nvSpPr>
        <p:spPr>
          <a:xfrm>
            <a:off x="0" y="5157192"/>
            <a:ext cx="9200271" cy="576064"/>
          </a:xfrm>
          <a:custGeom>
            <a:avLst/>
            <a:gdLst>
              <a:gd name="connsiteX0" fmla="*/ 0 w 9200271"/>
              <a:gd name="connsiteY0" fmla="*/ 392596 h 529892"/>
              <a:gd name="connsiteX1" fmla="*/ 112542 w 9200271"/>
              <a:gd name="connsiteY1" fmla="*/ 350393 h 529892"/>
              <a:gd name="connsiteX2" fmla="*/ 196948 w 9200271"/>
              <a:gd name="connsiteY2" fmla="*/ 322257 h 529892"/>
              <a:gd name="connsiteX3" fmla="*/ 239151 w 9200271"/>
              <a:gd name="connsiteY3" fmla="*/ 280054 h 529892"/>
              <a:gd name="connsiteX4" fmla="*/ 281354 w 9200271"/>
              <a:gd name="connsiteY4" fmla="*/ 265987 h 529892"/>
              <a:gd name="connsiteX5" fmla="*/ 337625 w 9200271"/>
              <a:gd name="connsiteY5" fmla="*/ 209716 h 529892"/>
              <a:gd name="connsiteX6" fmla="*/ 407963 w 9200271"/>
              <a:gd name="connsiteY6" fmla="*/ 111242 h 529892"/>
              <a:gd name="connsiteX7" fmla="*/ 436098 w 9200271"/>
              <a:gd name="connsiteY7" fmla="*/ 167513 h 529892"/>
              <a:gd name="connsiteX8" fmla="*/ 464234 w 9200271"/>
              <a:gd name="connsiteY8" fmla="*/ 364461 h 529892"/>
              <a:gd name="connsiteX9" fmla="*/ 492369 w 9200271"/>
              <a:gd name="connsiteY9" fmla="*/ 280054 h 529892"/>
              <a:gd name="connsiteX10" fmla="*/ 548640 w 9200271"/>
              <a:gd name="connsiteY10" fmla="*/ 153445 h 529892"/>
              <a:gd name="connsiteX11" fmla="*/ 576775 w 9200271"/>
              <a:gd name="connsiteY11" fmla="*/ 111242 h 529892"/>
              <a:gd name="connsiteX12" fmla="*/ 618978 w 9200271"/>
              <a:gd name="connsiteY12" fmla="*/ 139377 h 529892"/>
              <a:gd name="connsiteX13" fmla="*/ 633046 w 9200271"/>
              <a:gd name="connsiteY13" fmla="*/ 223784 h 529892"/>
              <a:gd name="connsiteX14" fmla="*/ 647114 w 9200271"/>
              <a:gd name="connsiteY14" fmla="*/ 265987 h 529892"/>
              <a:gd name="connsiteX15" fmla="*/ 689317 w 9200271"/>
              <a:gd name="connsiteY15" fmla="*/ 251919 h 529892"/>
              <a:gd name="connsiteX16" fmla="*/ 731520 w 9200271"/>
              <a:gd name="connsiteY16" fmla="*/ 111242 h 529892"/>
              <a:gd name="connsiteX17" fmla="*/ 759655 w 9200271"/>
              <a:gd name="connsiteY17" fmla="*/ 153445 h 529892"/>
              <a:gd name="connsiteX18" fmla="*/ 773723 w 9200271"/>
              <a:gd name="connsiteY18" fmla="*/ 322257 h 529892"/>
              <a:gd name="connsiteX19" fmla="*/ 844062 w 9200271"/>
              <a:gd name="connsiteY19" fmla="*/ 280054 h 529892"/>
              <a:gd name="connsiteX20" fmla="*/ 900332 w 9200271"/>
              <a:gd name="connsiteY20" fmla="*/ 265987 h 529892"/>
              <a:gd name="connsiteX21" fmla="*/ 956603 w 9200271"/>
              <a:gd name="connsiteY21" fmla="*/ 237851 h 529892"/>
              <a:gd name="connsiteX22" fmla="*/ 1041009 w 9200271"/>
              <a:gd name="connsiteY22" fmla="*/ 209716 h 529892"/>
              <a:gd name="connsiteX23" fmla="*/ 1055077 w 9200271"/>
              <a:gd name="connsiteY23" fmla="*/ 294122 h 529892"/>
              <a:gd name="connsiteX24" fmla="*/ 1097280 w 9200271"/>
              <a:gd name="connsiteY24" fmla="*/ 322257 h 529892"/>
              <a:gd name="connsiteX25" fmla="*/ 1111348 w 9200271"/>
              <a:gd name="connsiteY25" fmla="*/ 265987 h 529892"/>
              <a:gd name="connsiteX26" fmla="*/ 1181686 w 9200271"/>
              <a:gd name="connsiteY26" fmla="*/ 167513 h 529892"/>
              <a:gd name="connsiteX27" fmla="*/ 1252025 w 9200271"/>
              <a:gd name="connsiteY27" fmla="*/ 97174 h 529892"/>
              <a:gd name="connsiteX28" fmla="*/ 1266092 w 9200271"/>
              <a:gd name="connsiteY28" fmla="*/ 153445 h 529892"/>
              <a:gd name="connsiteX29" fmla="*/ 1322363 w 9200271"/>
              <a:gd name="connsiteY29" fmla="*/ 251919 h 529892"/>
              <a:gd name="connsiteX30" fmla="*/ 1364566 w 9200271"/>
              <a:gd name="connsiteY30" fmla="*/ 364461 h 529892"/>
              <a:gd name="connsiteX31" fmla="*/ 1406769 w 9200271"/>
              <a:gd name="connsiteY31" fmla="*/ 294122 h 529892"/>
              <a:gd name="connsiteX32" fmla="*/ 1420837 w 9200271"/>
              <a:gd name="connsiteY32" fmla="*/ 237851 h 529892"/>
              <a:gd name="connsiteX33" fmla="*/ 1463040 w 9200271"/>
              <a:gd name="connsiteY33" fmla="*/ 209716 h 529892"/>
              <a:gd name="connsiteX34" fmla="*/ 1505243 w 9200271"/>
              <a:gd name="connsiteY34" fmla="*/ 294122 h 529892"/>
              <a:gd name="connsiteX35" fmla="*/ 1547446 w 9200271"/>
              <a:gd name="connsiteY35" fmla="*/ 237851 h 529892"/>
              <a:gd name="connsiteX36" fmla="*/ 1575582 w 9200271"/>
              <a:gd name="connsiteY36" fmla="*/ 153445 h 529892"/>
              <a:gd name="connsiteX37" fmla="*/ 1617785 w 9200271"/>
              <a:gd name="connsiteY37" fmla="*/ 167513 h 529892"/>
              <a:gd name="connsiteX38" fmla="*/ 1631852 w 9200271"/>
              <a:gd name="connsiteY38" fmla="*/ 223784 h 529892"/>
              <a:gd name="connsiteX39" fmla="*/ 1659988 w 9200271"/>
              <a:gd name="connsiteY39" fmla="*/ 322257 h 529892"/>
              <a:gd name="connsiteX40" fmla="*/ 1674055 w 9200271"/>
              <a:gd name="connsiteY40" fmla="*/ 223784 h 529892"/>
              <a:gd name="connsiteX41" fmla="*/ 1716258 w 9200271"/>
              <a:gd name="connsiteY41" fmla="*/ 181581 h 529892"/>
              <a:gd name="connsiteX42" fmla="*/ 1730326 w 9200271"/>
              <a:gd name="connsiteY42" fmla="*/ 125310 h 529892"/>
              <a:gd name="connsiteX43" fmla="*/ 1800665 w 9200271"/>
              <a:gd name="connsiteY43" fmla="*/ 209716 h 529892"/>
              <a:gd name="connsiteX44" fmla="*/ 1828800 w 9200271"/>
              <a:gd name="connsiteY44" fmla="*/ 294122 h 529892"/>
              <a:gd name="connsiteX45" fmla="*/ 1871003 w 9200271"/>
              <a:gd name="connsiteY45" fmla="*/ 378528 h 529892"/>
              <a:gd name="connsiteX46" fmla="*/ 1927274 w 9200271"/>
              <a:gd name="connsiteY46" fmla="*/ 350393 h 529892"/>
              <a:gd name="connsiteX47" fmla="*/ 1955409 w 9200271"/>
              <a:gd name="connsiteY47" fmla="*/ 308190 h 529892"/>
              <a:gd name="connsiteX48" fmla="*/ 1983545 w 9200271"/>
              <a:gd name="connsiteY48" fmla="*/ 280054 h 529892"/>
              <a:gd name="connsiteX49" fmla="*/ 1997612 w 9200271"/>
              <a:gd name="connsiteY49" fmla="*/ 237851 h 529892"/>
              <a:gd name="connsiteX50" fmla="*/ 2025748 w 9200271"/>
              <a:gd name="connsiteY50" fmla="*/ 209716 h 529892"/>
              <a:gd name="connsiteX51" fmla="*/ 2053883 w 9200271"/>
              <a:gd name="connsiteY51" fmla="*/ 167513 h 529892"/>
              <a:gd name="connsiteX52" fmla="*/ 2124222 w 9200271"/>
              <a:gd name="connsiteY52" fmla="*/ 251919 h 529892"/>
              <a:gd name="connsiteX53" fmla="*/ 2166425 w 9200271"/>
              <a:gd name="connsiteY53" fmla="*/ 265987 h 529892"/>
              <a:gd name="connsiteX54" fmla="*/ 2194560 w 9200271"/>
              <a:gd name="connsiteY54" fmla="*/ 237851 h 529892"/>
              <a:gd name="connsiteX55" fmla="*/ 2208628 w 9200271"/>
              <a:gd name="connsiteY55" fmla="*/ 195648 h 529892"/>
              <a:gd name="connsiteX56" fmla="*/ 2278966 w 9200271"/>
              <a:gd name="connsiteY56" fmla="*/ 209716 h 529892"/>
              <a:gd name="connsiteX57" fmla="*/ 2363372 w 9200271"/>
              <a:gd name="connsiteY57" fmla="*/ 237851 h 529892"/>
              <a:gd name="connsiteX58" fmla="*/ 2405575 w 9200271"/>
              <a:gd name="connsiteY58" fmla="*/ 223784 h 529892"/>
              <a:gd name="connsiteX59" fmla="*/ 2433711 w 9200271"/>
              <a:gd name="connsiteY59" fmla="*/ 195648 h 529892"/>
              <a:gd name="connsiteX60" fmla="*/ 2475914 w 9200271"/>
              <a:gd name="connsiteY60" fmla="*/ 209716 h 529892"/>
              <a:gd name="connsiteX61" fmla="*/ 2574388 w 9200271"/>
              <a:gd name="connsiteY61" fmla="*/ 392596 h 529892"/>
              <a:gd name="connsiteX62" fmla="*/ 2616591 w 9200271"/>
              <a:gd name="connsiteY62" fmla="*/ 308190 h 529892"/>
              <a:gd name="connsiteX63" fmla="*/ 2686929 w 9200271"/>
              <a:gd name="connsiteY63" fmla="*/ 125310 h 529892"/>
              <a:gd name="connsiteX64" fmla="*/ 2715065 w 9200271"/>
              <a:gd name="connsiteY64" fmla="*/ 97174 h 529892"/>
              <a:gd name="connsiteX65" fmla="*/ 2785403 w 9200271"/>
              <a:gd name="connsiteY65" fmla="*/ 223784 h 529892"/>
              <a:gd name="connsiteX66" fmla="*/ 2897945 w 9200271"/>
              <a:gd name="connsiteY66" fmla="*/ 181581 h 529892"/>
              <a:gd name="connsiteX67" fmla="*/ 2940148 w 9200271"/>
              <a:gd name="connsiteY67" fmla="*/ 223784 h 529892"/>
              <a:gd name="connsiteX68" fmla="*/ 2954215 w 9200271"/>
              <a:gd name="connsiteY68" fmla="*/ 294122 h 529892"/>
              <a:gd name="connsiteX69" fmla="*/ 2968283 w 9200271"/>
              <a:gd name="connsiteY69" fmla="*/ 336325 h 529892"/>
              <a:gd name="connsiteX70" fmla="*/ 3038622 w 9200271"/>
              <a:gd name="connsiteY70" fmla="*/ 322257 h 529892"/>
              <a:gd name="connsiteX71" fmla="*/ 3066757 w 9200271"/>
              <a:gd name="connsiteY71" fmla="*/ 251919 h 529892"/>
              <a:gd name="connsiteX72" fmla="*/ 3123028 w 9200271"/>
              <a:gd name="connsiteY72" fmla="*/ 181581 h 529892"/>
              <a:gd name="connsiteX73" fmla="*/ 3165231 w 9200271"/>
              <a:gd name="connsiteY73" fmla="*/ 111242 h 529892"/>
              <a:gd name="connsiteX74" fmla="*/ 3221502 w 9200271"/>
              <a:gd name="connsiteY74" fmla="*/ 139377 h 529892"/>
              <a:gd name="connsiteX75" fmla="*/ 3249637 w 9200271"/>
              <a:gd name="connsiteY75" fmla="*/ 181581 h 529892"/>
              <a:gd name="connsiteX76" fmla="*/ 3291840 w 9200271"/>
              <a:gd name="connsiteY76" fmla="*/ 294122 h 529892"/>
              <a:gd name="connsiteX77" fmla="*/ 3319975 w 9200271"/>
              <a:gd name="connsiteY77" fmla="*/ 251919 h 529892"/>
              <a:gd name="connsiteX78" fmla="*/ 3334043 w 9200271"/>
              <a:gd name="connsiteY78" fmla="*/ 209716 h 529892"/>
              <a:gd name="connsiteX79" fmla="*/ 3362178 w 9200271"/>
              <a:gd name="connsiteY79" fmla="*/ 139377 h 529892"/>
              <a:gd name="connsiteX80" fmla="*/ 3404382 w 9200271"/>
              <a:gd name="connsiteY80" fmla="*/ 40904 h 529892"/>
              <a:gd name="connsiteX81" fmla="*/ 3432517 w 9200271"/>
              <a:gd name="connsiteY81" fmla="*/ 12768 h 529892"/>
              <a:gd name="connsiteX82" fmla="*/ 3488788 w 9200271"/>
              <a:gd name="connsiteY82" fmla="*/ 83107 h 529892"/>
              <a:gd name="connsiteX83" fmla="*/ 3516923 w 9200271"/>
              <a:gd name="connsiteY83" fmla="*/ 195648 h 529892"/>
              <a:gd name="connsiteX84" fmla="*/ 3559126 w 9200271"/>
              <a:gd name="connsiteY84" fmla="*/ 308190 h 529892"/>
              <a:gd name="connsiteX85" fmla="*/ 3615397 w 9200271"/>
              <a:gd name="connsiteY85" fmla="*/ 280054 h 529892"/>
              <a:gd name="connsiteX86" fmla="*/ 3685735 w 9200271"/>
              <a:gd name="connsiteY86" fmla="*/ 251919 h 529892"/>
              <a:gd name="connsiteX87" fmla="*/ 3742006 w 9200271"/>
              <a:gd name="connsiteY87" fmla="*/ 223784 h 529892"/>
              <a:gd name="connsiteX88" fmla="*/ 3784209 w 9200271"/>
              <a:gd name="connsiteY88" fmla="*/ 167513 h 529892"/>
              <a:gd name="connsiteX89" fmla="*/ 3812345 w 9200271"/>
              <a:gd name="connsiteY89" fmla="*/ 139377 h 529892"/>
              <a:gd name="connsiteX90" fmla="*/ 3868615 w 9200271"/>
              <a:gd name="connsiteY90" fmla="*/ 167513 h 529892"/>
              <a:gd name="connsiteX91" fmla="*/ 3882683 w 9200271"/>
              <a:gd name="connsiteY91" fmla="*/ 223784 h 529892"/>
              <a:gd name="connsiteX92" fmla="*/ 3910818 w 9200271"/>
              <a:gd name="connsiteY92" fmla="*/ 265987 h 529892"/>
              <a:gd name="connsiteX93" fmla="*/ 3924886 w 9200271"/>
              <a:gd name="connsiteY93" fmla="*/ 322257 h 529892"/>
              <a:gd name="connsiteX94" fmla="*/ 4009292 w 9200271"/>
              <a:gd name="connsiteY94" fmla="*/ 308190 h 529892"/>
              <a:gd name="connsiteX95" fmla="*/ 4065563 w 9200271"/>
              <a:gd name="connsiteY95" fmla="*/ 280054 h 529892"/>
              <a:gd name="connsiteX96" fmla="*/ 4107766 w 9200271"/>
              <a:gd name="connsiteY96" fmla="*/ 265987 h 529892"/>
              <a:gd name="connsiteX97" fmla="*/ 4234375 w 9200271"/>
              <a:gd name="connsiteY97" fmla="*/ 251919 h 529892"/>
              <a:gd name="connsiteX98" fmla="*/ 4318782 w 9200271"/>
              <a:gd name="connsiteY98" fmla="*/ 420731 h 529892"/>
              <a:gd name="connsiteX99" fmla="*/ 4346917 w 9200271"/>
              <a:gd name="connsiteY99" fmla="*/ 448867 h 529892"/>
              <a:gd name="connsiteX100" fmla="*/ 4389120 w 9200271"/>
              <a:gd name="connsiteY100" fmla="*/ 462934 h 529892"/>
              <a:gd name="connsiteX101" fmla="*/ 4487594 w 9200271"/>
              <a:gd name="connsiteY101" fmla="*/ 308190 h 529892"/>
              <a:gd name="connsiteX102" fmla="*/ 4529797 w 9200271"/>
              <a:gd name="connsiteY102" fmla="*/ 336325 h 529892"/>
              <a:gd name="connsiteX103" fmla="*/ 4586068 w 9200271"/>
              <a:gd name="connsiteY103" fmla="*/ 392596 h 529892"/>
              <a:gd name="connsiteX104" fmla="*/ 4628271 w 9200271"/>
              <a:gd name="connsiteY104" fmla="*/ 364461 h 529892"/>
              <a:gd name="connsiteX105" fmla="*/ 4656406 w 9200271"/>
              <a:gd name="connsiteY105" fmla="*/ 336325 h 529892"/>
              <a:gd name="connsiteX106" fmla="*/ 4726745 w 9200271"/>
              <a:gd name="connsiteY106" fmla="*/ 350393 h 529892"/>
              <a:gd name="connsiteX107" fmla="*/ 4768948 w 9200271"/>
              <a:gd name="connsiteY107" fmla="*/ 350393 h 529892"/>
              <a:gd name="connsiteX108" fmla="*/ 4825218 w 9200271"/>
              <a:gd name="connsiteY108" fmla="*/ 378528 h 529892"/>
              <a:gd name="connsiteX109" fmla="*/ 4853354 w 9200271"/>
              <a:gd name="connsiteY109" fmla="*/ 350393 h 529892"/>
              <a:gd name="connsiteX110" fmla="*/ 4881489 w 9200271"/>
              <a:gd name="connsiteY110" fmla="*/ 294122 h 529892"/>
              <a:gd name="connsiteX111" fmla="*/ 4909625 w 9200271"/>
              <a:gd name="connsiteY111" fmla="*/ 251919 h 529892"/>
              <a:gd name="connsiteX112" fmla="*/ 4965895 w 9200271"/>
              <a:gd name="connsiteY112" fmla="*/ 265987 h 529892"/>
              <a:gd name="connsiteX113" fmla="*/ 5008098 w 9200271"/>
              <a:gd name="connsiteY113" fmla="*/ 336325 h 529892"/>
              <a:gd name="connsiteX114" fmla="*/ 5036234 w 9200271"/>
              <a:gd name="connsiteY114" fmla="*/ 378528 h 529892"/>
              <a:gd name="connsiteX115" fmla="*/ 5078437 w 9200271"/>
              <a:gd name="connsiteY115" fmla="*/ 364461 h 529892"/>
              <a:gd name="connsiteX116" fmla="*/ 5120640 w 9200271"/>
              <a:gd name="connsiteY116" fmla="*/ 406664 h 529892"/>
              <a:gd name="connsiteX117" fmla="*/ 5162843 w 9200271"/>
              <a:gd name="connsiteY117" fmla="*/ 519205 h 529892"/>
              <a:gd name="connsiteX118" fmla="*/ 5233182 w 9200271"/>
              <a:gd name="connsiteY118" fmla="*/ 462934 h 529892"/>
              <a:gd name="connsiteX119" fmla="*/ 5303520 w 9200271"/>
              <a:gd name="connsiteY119" fmla="*/ 406664 h 529892"/>
              <a:gd name="connsiteX120" fmla="*/ 5401994 w 9200271"/>
              <a:gd name="connsiteY120" fmla="*/ 322257 h 529892"/>
              <a:gd name="connsiteX121" fmla="*/ 5444197 w 9200271"/>
              <a:gd name="connsiteY121" fmla="*/ 308190 h 529892"/>
              <a:gd name="connsiteX122" fmla="*/ 5458265 w 9200271"/>
              <a:gd name="connsiteY122" fmla="*/ 378528 h 529892"/>
              <a:gd name="connsiteX123" fmla="*/ 5486400 w 9200271"/>
              <a:gd name="connsiteY123" fmla="*/ 448867 h 529892"/>
              <a:gd name="connsiteX124" fmla="*/ 5542671 w 9200271"/>
              <a:gd name="connsiteY124" fmla="*/ 237851 h 529892"/>
              <a:gd name="connsiteX125" fmla="*/ 5570806 w 9200271"/>
              <a:gd name="connsiteY125" fmla="*/ 111242 h 529892"/>
              <a:gd name="connsiteX126" fmla="*/ 5584874 w 9200271"/>
              <a:gd name="connsiteY126" fmla="*/ 69039 h 529892"/>
              <a:gd name="connsiteX127" fmla="*/ 5627077 w 9200271"/>
              <a:gd name="connsiteY127" fmla="*/ 97174 h 529892"/>
              <a:gd name="connsiteX128" fmla="*/ 5641145 w 9200271"/>
              <a:gd name="connsiteY128" fmla="*/ 139377 h 529892"/>
              <a:gd name="connsiteX129" fmla="*/ 5669280 w 9200271"/>
              <a:gd name="connsiteY129" fmla="*/ 181581 h 529892"/>
              <a:gd name="connsiteX130" fmla="*/ 5725551 w 9200271"/>
              <a:gd name="connsiteY130" fmla="*/ 195648 h 529892"/>
              <a:gd name="connsiteX131" fmla="*/ 5781822 w 9200271"/>
              <a:gd name="connsiteY131" fmla="*/ 237851 h 529892"/>
              <a:gd name="connsiteX132" fmla="*/ 5809957 w 9200271"/>
              <a:gd name="connsiteY132" fmla="*/ 364461 h 529892"/>
              <a:gd name="connsiteX133" fmla="*/ 5880295 w 9200271"/>
              <a:gd name="connsiteY133" fmla="*/ 336325 h 529892"/>
              <a:gd name="connsiteX134" fmla="*/ 5936566 w 9200271"/>
              <a:gd name="connsiteY134" fmla="*/ 139377 h 529892"/>
              <a:gd name="connsiteX135" fmla="*/ 5950634 w 9200271"/>
              <a:gd name="connsiteY135" fmla="*/ 97174 h 529892"/>
              <a:gd name="connsiteX136" fmla="*/ 5978769 w 9200271"/>
              <a:gd name="connsiteY136" fmla="*/ 54971 h 529892"/>
              <a:gd name="connsiteX137" fmla="*/ 6063175 w 9200271"/>
              <a:gd name="connsiteY137" fmla="*/ 111242 h 529892"/>
              <a:gd name="connsiteX138" fmla="*/ 6091311 w 9200271"/>
              <a:gd name="connsiteY138" fmla="*/ 181581 h 529892"/>
              <a:gd name="connsiteX139" fmla="*/ 6161649 w 9200271"/>
              <a:gd name="connsiteY139" fmla="*/ 322257 h 529892"/>
              <a:gd name="connsiteX140" fmla="*/ 6175717 w 9200271"/>
              <a:gd name="connsiteY140" fmla="*/ 378528 h 529892"/>
              <a:gd name="connsiteX141" fmla="*/ 6203852 w 9200271"/>
              <a:gd name="connsiteY141" fmla="*/ 462934 h 529892"/>
              <a:gd name="connsiteX142" fmla="*/ 6231988 w 9200271"/>
              <a:gd name="connsiteY142" fmla="*/ 406664 h 529892"/>
              <a:gd name="connsiteX143" fmla="*/ 6274191 w 9200271"/>
              <a:gd name="connsiteY143" fmla="*/ 322257 h 529892"/>
              <a:gd name="connsiteX144" fmla="*/ 6344529 w 9200271"/>
              <a:gd name="connsiteY144" fmla="*/ 406664 h 529892"/>
              <a:gd name="connsiteX145" fmla="*/ 6386732 w 9200271"/>
              <a:gd name="connsiteY145" fmla="*/ 392596 h 529892"/>
              <a:gd name="connsiteX146" fmla="*/ 6428935 w 9200271"/>
              <a:gd name="connsiteY146" fmla="*/ 350393 h 529892"/>
              <a:gd name="connsiteX147" fmla="*/ 6443003 w 9200271"/>
              <a:gd name="connsiteY147" fmla="*/ 308190 h 529892"/>
              <a:gd name="connsiteX148" fmla="*/ 6499274 w 9200271"/>
              <a:gd name="connsiteY148" fmla="*/ 223784 h 529892"/>
              <a:gd name="connsiteX149" fmla="*/ 6541477 w 9200271"/>
              <a:gd name="connsiteY149" fmla="*/ 251919 h 529892"/>
              <a:gd name="connsiteX150" fmla="*/ 6597748 w 9200271"/>
              <a:gd name="connsiteY150" fmla="*/ 322257 h 529892"/>
              <a:gd name="connsiteX151" fmla="*/ 6654018 w 9200271"/>
              <a:gd name="connsiteY151" fmla="*/ 336325 h 529892"/>
              <a:gd name="connsiteX152" fmla="*/ 6682154 w 9200271"/>
              <a:gd name="connsiteY152" fmla="*/ 378528 h 529892"/>
              <a:gd name="connsiteX153" fmla="*/ 6724357 w 9200271"/>
              <a:gd name="connsiteY153" fmla="*/ 519205 h 529892"/>
              <a:gd name="connsiteX154" fmla="*/ 6794695 w 9200271"/>
              <a:gd name="connsiteY154" fmla="*/ 477002 h 529892"/>
              <a:gd name="connsiteX155" fmla="*/ 6822831 w 9200271"/>
              <a:gd name="connsiteY155" fmla="*/ 420731 h 529892"/>
              <a:gd name="connsiteX156" fmla="*/ 6850966 w 9200271"/>
              <a:gd name="connsiteY156" fmla="*/ 378528 h 529892"/>
              <a:gd name="connsiteX157" fmla="*/ 6865034 w 9200271"/>
              <a:gd name="connsiteY157" fmla="*/ 322257 h 529892"/>
              <a:gd name="connsiteX158" fmla="*/ 6893169 w 9200271"/>
              <a:gd name="connsiteY158" fmla="*/ 237851 h 529892"/>
              <a:gd name="connsiteX159" fmla="*/ 6963508 w 9200271"/>
              <a:gd name="connsiteY159" fmla="*/ 280054 h 529892"/>
              <a:gd name="connsiteX160" fmla="*/ 6991643 w 9200271"/>
              <a:gd name="connsiteY160" fmla="*/ 392596 h 529892"/>
              <a:gd name="connsiteX161" fmla="*/ 7005711 w 9200271"/>
              <a:gd name="connsiteY161" fmla="*/ 434799 h 529892"/>
              <a:gd name="connsiteX162" fmla="*/ 7090117 w 9200271"/>
              <a:gd name="connsiteY162" fmla="*/ 420731 h 529892"/>
              <a:gd name="connsiteX163" fmla="*/ 7132320 w 9200271"/>
              <a:gd name="connsiteY163" fmla="*/ 392596 h 529892"/>
              <a:gd name="connsiteX164" fmla="*/ 7244862 w 9200271"/>
              <a:gd name="connsiteY164" fmla="*/ 406664 h 529892"/>
              <a:gd name="connsiteX165" fmla="*/ 7287065 w 9200271"/>
              <a:gd name="connsiteY165" fmla="*/ 434799 h 529892"/>
              <a:gd name="connsiteX166" fmla="*/ 7371471 w 9200271"/>
              <a:gd name="connsiteY166" fmla="*/ 364461 h 529892"/>
              <a:gd name="connsiteX167" fmla="*/ 7385538 w 9200271"/>
              <a:gd name="connsiteY167" fmla="*/ 322257 h 529892"/>
              <a:gd name="connsiteX168" fmla="*/ 7413674 w 9200271"/>
              <a:gd name="connsiteY168" fmla="*/ 350393 h 529892"/>
              <a:gd name="connsiteX169" fmla="*/ 7469945 w 9200271"/>
              <a:gd name="connsiteY169" fmla="*/ 434799 h 529892"/>
              <a:gd name="connsiteX170" fmla="*/ 7596554 w 9200271"/>
              <a:gd name="connsiteY170" fmla="*/ 406664 h 529892"/>
              <a:gd name="connsiteX171" fmla="*/ 7666892 w 9200271"/>
              <a:gd name="connsiteY171" fmla="*/ 364461 h 529892"/>
              <a:gd name="connsiteX172" fmla="*/ 7835705 w 9200271"/>
              <a:gd name="connsiteY172" fmla="*/ 350393 h 529892"/>
              <a:gd name="connsiteX173" fmla="*/ 7877908 w 9200271"/>
              <a:gd name="connsiteY173" fmla="*/ 265987 h 529892"/>
              <a:gd name="connsiteX174" fmla="*/ 7948246 w 9200271"/>
              <a:gd name="connsiteY174" fmla="*/ 125310 h 529892"/>
              <a:gd name="connsiteX175" fmla="*/ 8018585 w 9200271"/>
              <a:gd name="connsiteY175" fmla="*/ 12768 h 529892"/>
              <a:gd name="connsiteX176" fmla="*/ 8046720 w 9200271"/>
              <a:gd name="connsiteY176" fmla="*/ 40904 h 529892"/>
              <a:gd name="connsiteX177" fmla="*/ 8102991 w 9200271"/>
              <a:gd name="connsiteY177" fmla="*/ 139377 h 529892"/>
              <a:gd name="connsiteX178" fmla="*/ 8173329 w 9200271"/>
              <a:gd name="connsiteY178" fmla="*/ 125310 h 529892"/>
              <a:gd name="connsiteX179" fmla="*/ 8243668 w 9200271"/>
              <a:gd name="connsiteY179" fmla="*/ 181581 h 529892"/>
              <a:gd name="connsiteX180" fmla="*/ 8271803 w 9200271"/>
              <a:gd name="connsiteY180" fmla="*/ 251919 h 529892"/>
              <a:gd name="connsiteX181" fmla="*/ 8285871 w 9200271"/>
              <a:gd name="connsiteY181" fmla="*/ 294122 h 529892"/>
              <a:gd name="connsiteX182" fmla="*/ 8299938 w 9200271"/>
              <a:gd name="connsiteY182" fmla="*/ 350393 h 529892"/>
              <a:gd name="connsiteX183" fmla="*/ 8356209 w 9200271"/>
              <a:gd name="connsiteY183" fmla="*/ 448867 h 529892"/>
              <a:gd name="connsiteX184" fmla="*/ 8454683 w 9200271"/>
              <a:gd name="connsiteY184" fmla="*/ 434799 h 529892"/>
              <a:gd name="connsiteX185" fmla="*/ 8496886 w 9200271"/>
              <a:gd name="connsiteY185" fmla="*/ 477002 h 529892"/>
              <a:gd name="connsiteX186" fmla="*/ 8539089 w 9200271"/>
              <a:gd name="connsiteY186" fmla="*/ 491070 h 529892"/>
              <a:gd name="connsiteX187" fmla="*/ 8595360 w 9200271"/>
              <a:gd name="connsiteY187" fmla="*/ 477002 h 529892"/>
              <a:gd name="connsiteX188" fmla="*/ 8665698 w 9200271"/>
              <a:gd name="connsiteY188" fmla="*/ 378528 h 529892"/>
              <a:gd name="connsiteX189" fmla="*/ 8792308 w 9200271"/>
              <a:gd name="connsiteY189" fmla="*/ 378528 h 529892"/>
              <a:gd name="connsiteX190" fmla="*/ 8876714 w 9200271"/>
              <a:gd name="connsiteY190" fmla="*/ 392596 h 529892"/>
              <a:gd name="connsiteX191" fmla="*/ 8904849 w 9200271"/>
              <a:gd name="connsiteY191" fmla="*/ 434799 h 529892"/>
              <a:gd name="connsiteX192" fmla="*/ 9073662 w 9200271"/>
              <a:gd name="connsiteY192" fmla="*/ 406664 h 529892"/>
              <a:gd name="connsiteX193" fmla="*/ 9200271 w 9200271"/>
              <a:gd name="connsiteY193" fmla="*/ 406664 h 5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9200271" h="529892">
                <a:moveTo>
                  <a:pt x="0" y="392596"/>
                </a:moveTo>
                <a:lnTo>
                  <a:pt x="112542" y="350393"/>
                </a:lnTo>
                <a:cubicBezTo>
                  <a:pt x="140472" y="340418"/>
                  <a:pt x="196948" y="322257"/>
                  <a:pt x="196948" y="322257"/>
                </a:cubicBezTo>
                <a:cubicBezTo>
                  <a:pt x="211016" y="308189"/>
                  <a:pt x="222598" y="291089"/>
                  <a:pt x="239151" y="280054"/>
                </a:cubicBezTo>
                <a:cubicBezTo>
                  <a:pt x="251489" y="271829"/>
                  <a:pt x="269287" y="274606"/>
                  <a:pt x="281354" y="265987"/>
                </a:cubicBezTo>
                <a:cubicBezTo>
                  <a:pt x="302939" y="250569"/>
                  <a:pt x="321709" y="230937"/>
                  <a:pt x="337625" y="209716"/>
                </a:cubicBezTo>
                <a:cubicBezTo>
                  <a:pt x="389972" y="139919"/>
                  <a:pt x="366822" y="172953"/>
                  <a:pt x="407963" y="111242"/>
                </a:cubicBezTo>
                <a:cubicBezTo>
                  <a:pt x="417341" y="129999"/>
                  <a:pt x="431985" y="146949"/>
                  <a:pt x="436098" y="167513"/>
                </a:cubicBezTo>
                <a:cubicBezTo>
                  <a:pt x="497738" y="475714"/>
                  <a:pt x="420551" y="233413"/>
                  <a:pt x="464234" y="364461"/>
                </a:cubicBezTo>
                <a:cubicBezTo>
                  <a:pt x="473612" y="336325"/>
                  <a:pt x="482234" y="307926"/>
                  <a:pt x="492369" y="280054"/>
                </a:cubicBezTo>
                <a:cubicBezTo>
                  <a:pt x="507440" y="238610"/>
                  <a:pt x="526530" y="192137"/>
                  <a:pt x="548640" y="153445"/>
                </a:cubicBezTo>
                <a:cubicBezTo>
                  <a:pt x="557028" y="138765"/>
                  <a:pt x="567397" y="125310"/>
                  <a:pt x="576775" y="111242"/>
                </a:cubicBezTo>
                <a:cubicBezTo>
                  <a:pt x="590843" y="120620"/>
                  <a:pt x="611417" y="124255"/>
                  <a:pt x="618978" y="139377"/>
                </a:cubicBezTo>
                <a:cubicBezTo>
                  <a:pt x="631734" y="164889"/>
                  <a:pt x="626858" y="195939"/>
                  <a:pt x="633046" y="223784"/>
                </a:cubicBezTo>
                <a:cubicBezTo>
                  <a:pt x="636263" y="238260"/>
                  <a:pt x="642425" y="251919"/>
                  <a:pt x="647114" y="265987"/>
                </a:cubicBezTo>
                <a:cubicBezTo>
                  <a:pt x="661182" y="261298"/>
                  <a:pt x="680698" y="263986"/>
                  <a:pt x="689317" y="251919"/>
                </a:cubicBezTo>
                <a:cubicBezTo>
                  <a:pt x="702489" y="233478"/>
                  <a:pt x="724000" y="141322"/>
                  <a:pt x="731520" y="111242"/>
                </a:cubicBezTo>
                <a:cubicBezTo>
                  <a:pt x="740898" y="125310"/>
                  <a:pt x="756339" y="136866"/>
                  <a:pt x="759655" y="153445"/>
                </a:cubicBezTo>
                <a:cubicBezTo>
                  <a:pt x="770729" y="208814"/>
                  <a:pt x="742401" y="275275"/>
                  <a:pt x="773723" y="322257"/>
                </a:cubicBezTo>
                <a:cubicBezTo>
                  <a:pt x="788890" y="345008"/>
                  <a:pt x="819076" y="291159"/>
                  <a:pt x="844062" y="280054"/>
                </a:cubicBezTo>
                <a:cubicBezTo>
                  <a:pt x="861730" y="272202"/>
                  <a:pt x="881575" y="270676"/>
                  <a:pt x="900332" y="265987"/>
                </a:cubicBezTo>
                <a:cubicBezTo>
                  <a:pt x="919089" y="256608"/>
                  <a:pt x="937132" y="245639"/>
                  <a:pt x="956603" y="237851"/>
                </a:cubicBezTo>
                <a:cubicBezTo>
                  <a:pt x="984139" y="226837"/>
                  <a:pt x="1041009" y="209716"/>
                  <a:pt x="1041009" y="209716"/>
                </a:cubicBezTo>
                <a:cubicBezTo>
                  <a:pt x="1045698" y="237851"/>
                  <a:pt x="1042321" y="268610"/>
                  <a:pt x="1055077" y="294122"/>
                </a:cubicBezTo>
                <a:cubicBezTo>
                  <a:pt x="1062638" y="309244"/>
                  <a:pt x="1082158" y="329818"/>
                  <a:pt x="1097280" y="322257"/>
                </a:cubicBezTo>
                <a:cubicBezTo>
                  <a:pt x="1114573" y="313611"/>
                  <a:pt x="1104559" y="284090"/>
                  <a:pt x="1111348" y="265987"/>
                </a:cubicBezTo>
                <a:cubicBezTo>
                  <a:pt x="1133568" y="206734"/>
                  <a:pt x="1138706" y="210493"/>
                  <a:pt x="1181686" y="167513"/>
                </a:cubicBezTo>
                <a:cubicBezTo>
                  <a:pt x="1186579" y="147941"/>
                  <a:pt x="1190861" y="60476"/>
                  <a:pt x="1252025" y="97174"/>
                </a:cubicBezTo>
                <a:cubicBezTo>
                  <a:pt x="1268604" y="107121"/>
                  <a:pt x="1259303" y="135342"/>
                  <a:pt x="1266092" y="153445"/>
                </a:cubicBezTo>
                <a:cubicBezTo>
                  <a:pt x="1281389" y="194238"/>
                  <a:pt x="1299042" y="216937"/>
                  <a:pt x="1322363" y="251919"/>
                </a:cubicBezTo>
                <a:cubicBezTo>
                  <a:pt x="1323754" y="257482"/>
                  <a:pt x="1347052" y="367964"/>
                  <a:pt x="1364566" y="364461"/>
                </a:cubicBezTo>
                <a:cubicBezTo>
                  <a:pt x="1391378" y="359098"/>
                  <a:pt x="1392701" y="317568"/>
                  <a:pt x="1406769" y="294122"/>
                </a:cubicBezTo>
                <a:cubicBezTo>
                  <a:pt x="1411458" y="275365"/>
                  <a:pt x="1410112" y="253938"/>
                  <a:pt x="1420837" y="237851"/>
                </a:cubicBezTo>
                <a:cubicBezTo>
                  <a:pt x="1430215" y="223783"/>
                  <a:pt x="1446461" y="206400"/>
                  <a:pt x="1463040" y="209716"/>
                </a:cubicBezTo>
                <a:cubicBezTo>
                  <a:pt x="1482518" y="213612"/>
                  <a:pt x="1500635" y="280299"/>
                  <a:pt x="1505243" y="294122"/>
                </a:cubicBezTo>
                <a:cubicBezTo>
                  <a:pt x="1519311" y="275365"/>
                  <a:pt x="1536960" y="258822"/>
                  <a:pt x="1547446" y="237851"/>
                </a:cubicBezTo>
                <a:cubicBezTo>
                  <a:pt x="1560709" y="211325"/>
                  <a:pt x="1575582" y="153445"/>
                  <a:pt x="1575582" y="153445"/>
                </a:cubicBezTo>
                <a:cubicBezTo>
                  <a:pt x="1589650" y="158134"/>
                  <a:pt x="1608522" y="155934"/>
                  <a:pt x="1617785" y="167513"/>
                </a:cubicBezTo>
                <a:cubicBezTo>
                  <a:pt x="1629863" y="182611"/>
                  <a:pt x="1626541" y="205194"/>
                  <a:pt x="1631852" y="223784"/>
                </a:cubicBezTo>
                <a:cubicBezTo>
                  <a:pt x="1672229" y="365106"/>
                  <a:pt x="1615993" y="146282"/>
                  <a:pt x="1659988" y="322257"/>
                </a:cubicBezTo>
                <a:cubicBezTo>
                  <a:pt x="1664677" y="289433"/>
                  <a:pt x="1661741" y="254570"/>
                  <a:pt x="1674055" y="223784"/>
                </a:cubicBezTo>
                <a:cubicBezTo>
                  <a:pt x="1681444" y="205312"/>
                  <a:pt x="1706387" y="198854"/>
                  <a:pt x="1716258" y="181581"/>
                </a:cubicBezTo>
                <a:cubicBezTo>
                  <a:pt x="1725851" y="164794"/>
                  <a:pt x="1725637" y="144067"/>
                  <a:pt x="1730326" y="125310"/>
                </a:cubicBezTo>
                <a:cubicBezTo>
                  <a:pt x="1756827" y="151811"/>
                  <a:pt x="1784997" y="174464"/>
                  <a:pt x="1800665" y="209716"/>
                </a:cubicBezTo>
                <a:cubicBezTo>
                  <a:pt x="1812710" y="236817"/>
                  <a:pt x="1812349" y="269446"/>
                  <a:pt x="1828800" y="294122"/>
                </a:cubicBezTo>
                <a:cubicBezTo>
                  <a:pt x="1865160" y="348663"/>
                  <a:pt x="1851588" y="320285"/>
                  <a:pt x="1871003" y="378528"/>
                </a:cubicBezTo>
                <a:cubicBezTo>
                  <a:pt x="1889760" y="369150"/>
                  <a:pt x="1911164" y="363818"/>
                  <a:pt x="1927274" y="350393"/>
                </a:cubicBezTo>
                <a:cubicBezTo>
                  <a:pt x="1940262" y="339569"/>
                  <a:pt x="1944847" y="321392"/>
                  <a:pt x="1955409" y="308190"/>
                </a:cubicBezTo>
                <a:cubicBezTo>
                  <a:pt x="1963695" y="297833"/>
                  <a:pt x="1974166" y="289433"/>
                  <a:pt x="1983545" y="280054"/>
                </a:cubicBezTo>
                <a:cubicBezTo>
                  <a:pt x="1988234" y="265986"/>
                  <a:pt x="1989983" y="250566"/>
                  <a:pt x="1997612" y="237851"/>
                </a:cubicBezTo>
                <a:cubicBezTo>
                  <a:pt x="2004436" y="226478"/>
                  <a:pt x="2017462" y="220073"/>
                  <a:pt x="2025748" y="209716"/>
                </a:cubicBezTo>
                <a:cubicBezTo>
                  <a:pt x="2036310" y="196514"/>
                  <a:pt x="2044505" y="181581"/>
                  <a:pt x="2053883" y="167513"/>
                </a:cubicBezTo>
                <a:cubicBezTo>
                  <a:pt x="2199869" y="264836"/>
                  <a:pt x="1981439" y="109136"/>
                  <a:pt x="2124222" y="251919"/>
                </a:cubicBezTo>
                <a:cubicBezTo>
                  <a:pt x="2134707" y="262404"/>
                  <a:pt x="2152357" y="261298"/>
                  <a:pt x="2166425" y="265987"/>
                </a:cubicBezTo>
                <a:cubicBezTo>
                  <a:pt x="2175803" y="256608"/>
                  <a:pt x="2187736" y="249224"/>
                  <a:pt x="2194560" y="237851"/>
                </a:cubicBezTo>
                <a:cubicBezTo>
                  <a:pt x="2202189" y="225135"/>
                  <a:pt x="2194560" y="200337"/>
                  <a:pt x="2208628" y="195648"/>
                </a:cubicBezTo>
                <a:cubicBezTo>
                  <a:pt x="2231311" y="188087"/>
                  <a:pt x="2255898" y="203425"/>
                  <a:pt x="2278966" y="209716"/>
                </a:cubicBezTo>
                <a:cubicBezTo>
                  <a:pt x="2307578" y="217519"/>
                  <a:pt x="2363372" y="237851"/>
                  <a:pt x="2363372" y="237851"/>
                </a:cubicBezTo>
                <a:cubicBezTo>
                  <a:pt x="2377440" y="233162"/>
                  <a:pt x="2392860" y="231413"/>
                  <a:pt x="2405575" y="223784"/>
                </a:cubicBezTo>
                <a:cubicBezTo>
                  <a:pt x="2416948" y="216960"/>
                  <a:pt x="2420705" y="198249"/>
                  <a:pt x="2433711" y="195648"/>
                </a:cubicBezTo>
                <a:cubicBezTo>
                  <a:pt x="2448252" y="192740"/>
                  <a:pt x="2461846" y="205027"/>
                  <a:pt x="2475914" y="209716"/>
                </a:cubicBezTo>
                <a:cubicBezTo>
                  <a:pt x="2559636" y="343671"/>
                  <a:pt x="2529822" y="281183"/>
                  <a:pt x="2574388" y="392596"/>
                </a:cubicBezTo>
                <a:cubicBezTo>
                  <a:pt x="2588456" y="364461"/>
                  <a:pt x="2604908" y="337396"/>
                  <a:pt x="2616591" y="308190"/>
                </a:cubicBezTo>
                <a:cubicBezTo>
                  <a:pt x="2638897" y="252425"/>
                  <a:pt x="2651405" y="178596"/>
                  <a:pt x="2686929" y="125310"/>
                </a:cubicBezTo>
                <a:cubicBezTo>
                  <a:pt x="2694286" y="114274"/>
                  <a:pt x="2705686" y="106553"/>
                  <a:pt x="2715065" y="97174"/>
                </a:cubicBezTo>
                <a:cubicBezTo>
                  <a:pt x="2746796" y="224102"/>
                  <a:pt x="2706516" y="197488"/>
                  <a:pt x="2785403" y="223784"/>
                </a:cubicBezTo>
                <a:cubicBezTo>
                  <a:pt x="2855345" y="153842"/>
                  <a:pt x="2815940" y="161079"/>
                  <a:pt x="2897945" y="181581"/>
                </a:cubicBezTo>
                <a:cubicBezTo>
                  <a:pt x="2912013" y="195649"/>
                  <a:pt x="2931251" y="205990"/>
                  <a:pt x="2940148" y="223784"/>
                </a:cubicBezTo>
                <a:cubicBezTo>
                  <a:pt x="2950841" y="245170"/>
                  <a:pt x="2948416" y="270926"/>
                  <a:pt x="2954215" y="294122"/>
                </a:cubicBezTo>
                <a:cubicBezTo>
                  <a:pt x="2957811" y="308508"/>
                  <a:pt x="2963594" y="322257"/>
                  <a:pt x="2968283" y="336325"/>
                </a:cubicBezTo>
                <a:cubicBezTo>
                  <a:pt x="2991729" y="331636"/>
                  <a:pt x="3020468" y="337818"/>
                  <a:pt x="3038622" y="322257"/>
                </a:cubicBezTo>
                <a:cubicBezTo>
                  <a:pt x="3057795" y="305823"/>
                  <a:pt x="3053765" y="273572"/>
                  <a:pt x="3066757" y="251919"/>
                </a:cubicBezTo>
                <a:cubicBezTo>
                  <a:pt x="3082205" y="226172"/>
                  <a:pt x="3104271" y="205027"/>
                  <a:pt x="3123028" y="181581"/>
                </a:cubicBezTo>
                <a:cubicBezTo>
                  <a:pt x="3126897" y="169974"/>
                  <a:pt x="3139482" y="111242"/>
                  <a:pt x="3165231" y="111242"/>
                </a:cubicBezTo>
                <a:cubicBezTo>
                  <a:pt x="3186202" y="111242"/>
                  <a:pt x="3202745" y="129999"/>
                  <a:pt x="3221502" y="139377"/>
                </a:cubicBezTo>
                <a:cubicBezTo>
                  <a:pt x="3230880" y="153445"/>
                  <a:pt x="3242076" y="166458"/>
                  <a:pt x="3249637" y="181581"/>
                </a:cubicBezTo>
                <a:cubicBezTo>
                  <a:pt x="3266457" y="215221"/>
                  <a:pt x="3279665" y="257598"/>
                  <a:pt x="3291840" y="294122"/>
                </a:cubicBezTo>
                <a:cubicBezTo>
                  <a:pt x="3301218" y="280054"/>
                  <a:pt x="3312414" y="267041"/>
                  <a:pt x="3319975" y="251919"/>
                </a:cubicBezTo>
                <a:cubicBezTo>
                  <a:pt x="3326607" y="238656"/>
                  <a:pt x="3328836" y="223601"/>
                  <a:pt x="3334043" y="209716"/>
                </a:cubicBezTo>
                <a:cubicBezTo>
                  <a:pt x="3342910" y="186071"/>
                  <a:pt x="3353311" y="163022"/>
                  <a:pt x="3362178" y="139377"/>
                </a:cubicBezTo>
                <a:cubicBezTo>
                  <a:pt x="3378255" y="96504"/>
                  <a:pt x="3376151" y="83250"/>
                  <a:pt x="3404382" y="40904"/>
                </a:cubicBezTo>
                <a:cubicBezTo>
                  <a:pt x="3411739" y="29868"/>
                  <a:pt x="3423139" y="22147"/>
                  <a:pt x="3432517" y="12768"/>
                </a:cubicBezTo>
                <a:cubicBezTo>
                  <a:pt x="3453116" y="33368"/>
                  <a:pt x="3478141" y="54716"/>
                  <a:pt x="3488788" y="83107"/>
                </a:cubicBezTo>
                <a:cubicBezTo>
                  <a:pt x="3554858" y="259294"/>
                  <a:pt x="3464846" y="74134"/>
                  <a:pt x="3516923" y="195648"/>
                </a:cubicBezTo>
                <a:cubicBezTo>
                  <a:pt x="3561060" y="298636"/>
                  <a:pt x="3533190" y="204447"/>
                  <a:pt x="3559126" y="308190"/>
                </a:cubicBezTo>
                <a:cubicBezTo>
                  <a:pt x="3577883" y="298811"/>
                  <a:pt x="3600568" y="294883"/>
                  <a:pt x="3615397" y="280054"/>
                </a:cubicBezTo>
                <a:cubicBezTo>
                  <a:pt x="3667869" y="227582"/>
                  <a:pt x="3572979" y="223729"/>
                  <a:pt x="3685735" y="251919"/>
                </a:cubicBezTo>
                <a:cubicBezTo>
                  <a:pt x="3704492" y="242541"/>
                  <a:pt x="3726084" y="237432"/>
                  <a:pt x="3742006" y="223784"/>
                </a:cubicBezTo>
                <a:cubicBezTo>
                  <a:pt x="3759808" y="208525"/>
                  <a:pt x="3769199" y="185525"/>
                  <a:pt x="3784209" y="167513"/>
                </a:cubicBezTo>
                <a:cubicBezTo>
                  <a:pt x="3792700" y="157324"/>
                  <a:pt x="3802966" y="148756"/>
                  <a:pt x="3812345" y="139377"/>
                </a:cubicBezTo>
                <a:cubicBezTo>
                  <a:pt x="3831102" y="148756"/>
                  <a:pt x="3855190" y="151403"/>
                  <a:pt x="3868615" y="167513"/>
                </a:cubicBezTo>
                <a:cubicBezTo>
                  <a:pt x="3880992" y="182366"/>
                  <a:pt x="3875067" y="206013"/>
                  <a:pt x="3882683" y="223784"/>
                </a:cubicBezTo>
                <a:cubicBezTo>
                  <a:pt x="3889343" y="239324"/>
                  <a:pt x="3901440" y="251919"/>
                  <a:pt x="3910818" y="265987"/>
                </a:cubicBezTo>
                <a:cubicBezTo>
                  <a:pt x="3915507" y="284744"/>
                  <a:pt x="3912808" y="307160"/>
                  <a:pt x="3924886" y="322257"/>
                </a:cubicBezTo>
                <a:cubicBezTo>
                  <a:pt x="3955274" y="360241"/>
                  <a:pt x="3986510" y="323378"/>
                  <a:pt x="4009292" y="308190"/>
                </a:cubicBezTo>
                <a:cubicBezTo>
                  <a:pt x="4034302" y="233163"/>
                  <a:pt x="4003040" y="280054"/>
                  <a:pt x="4065563" y="280054"/>
                </a:cubicBezTo>
                <a:cubicBezTo>
                  <a:pt x="4080392" y="280054"/>
                  <a:pt x="4093698" y="270676"/>
                  <a:pt x="4107766" y="265987"/>
                </a:cubicBezTo>
                <a:cubicBezTo>
                  <a:pt x="4142766" y="230987"/>
                  <a:pt x="4164225" y="194523"/>
                  <a:pt x="4234375" y="251919"/>
                </a:cubicBezTo>
                <a:cubicBezTo>
                  <a:pt x="4389072" y="378491"/>
                  <a:pt x="4227365" y="329311"/>
                  <a:pt x="4318782" y="420731"/>
                </a:cubicBezTo>
                <a:cubicBezTo>
                  <a:pt x="4328160" y="430110"/>
                  <a:pt x="4335544" y="442043"/>
                  <a:pt x="4346917" y="448867"/>
                </a:cubicBezTo>
                <a:cubicBezTo>
                  <a:pt x="4359632" y="456496"/>
                  <a:pt x="4375052" y="458245"/>
                  <a:pt x="4389120" y="462934"/>
                </a:cubicBezTo>
                <a:cubicBezTo>
                  <a:pt x="4437955" y="316430"/>
                  <a:pt x="4391533" y="356219"/>
                  <a:pt x="4487594" y="308190"/>
                </a:cubicBezTo>
                <a:cubicBezTo>
                  <a:pt x="4501662" y="317568"/>
                  <a:pt x="4519235" y="323123"/>
                  <a:pt x="4529797" y="336325"/>
                </a:cubicBezTo>
                <a:cubicBezTo>
                  <a:pt x="4584363" y="404532"/>
                  <a:pt x="4493988" y="361902"/>
                  <a:pt x="4586068" y="392596"/>
                </a:cubicBezTo>
                <a:cubicBezTo>
                  <a:pt x="4600136" y="383218"/>
                  <a:pt x="4615069" y="375023"/>
                  <a:pt x="4628271" y="364461"/>
                </a:cubicBezTo>
                <a:cubicBezTo>
                  <a:pt x="4638628" y="356175"/>
                  <a:pt x="4643276" y="338201"/>
                  <a:pt x="4656406" y="336325"/>
                </a:cubicBezTo>
                <a:cubicBezTo>
                  <a:pt x="4680076" y="332943"/>
                  <a:pt x="4703299" y="345704"/>
                  <a:pt x="4726745" y="350393"/>
                </a:cubicBezTo>
                <a:cubicBezTo>
                  <a:pt x="4799563" y="459621"/>
                  <a:pt x="4717558" y="360671"/>
                  <a:pt x="4768948" y="350393"/>
                </a:cubicBezTo>
                <a:cubicBezTo>
                  <a:pt x="4789511" y="346280"/>
                  <a:pt x="4806461" y="369150"/>
                  <a:pt x="4825218" y="378528"/>
                </a:cubicBezTo>
                <a:cubicBezTo>
                  <a:pt x="4834597" y="369150"/>
                  <a:pt x="4845997" y="361429"/>
                  <a:pt x="4853354" y="350393"/>
                </a:cubicBezTo>
                <a:cubicBezTo>
                  <a:pt x="4864987" y="332944"/>
                  <a:pt x="4871085" y="312330"/>
                  <a:pt x="4881489" y="294122"/>
                </a:cubicBezTo>
                <a:cubicBezTo>
                  <a:pt x="4889877" y="279442"/>
                  <a:pt x="4900246" y="265987"/>
                  <a:pt x="4909625" y="251919"/>
                </a:cubicBezTo>
                <a:cubicBezTo>
                  <a:pt x="4928382" y="256608"/>
                  <a:pt x="4951216" y="253405"/>
                  <a:pt x="4965895" y="265987"/>
                </a:cubicBezTo>
                <a:cubicBezTo>
                  <a:pt x="4986655" y="283781"/>
                  <a:pt x="4993606" y="313139"/>
                  <a:pt x="5008098" y="336325"/>
                </a:cubicBezTo>
                <a:cubicBezTo>
                  <a:pt x="5017059" y="350662"/>
                  <a:pt x="5026855" y="364460"/>
                  <a:pt x="5036234" y="378528"/>
                </a:cubicBezTo>
                <a:cubicBezTo>
                  <a:pt x="5050302" y="373839"/>
                  <a:pt x="5064369" y="359772"/>
                  <a:pt x="5078437" y="364461"/>
                </a:cubicBezTo>
                <a:cubicBezTo>
                  <a:pt x="5097311" y="370752"/>
                  <a:pt x="5110096" y="389793"/>
                  <a:pt x="5120640" y="406664"/>
                </a:cubicBezTo>
                <a:cubicBezTo>
                  <a:pt x="5132654" y="425886"/>
                  <a:pt x="5153490" y="491148"/>
                  <a:pt x="5162843" y="519205"/>
                </a:cubicBezTo>
                <a:cubicBezTo>
                  <a:pt x="5254410" y="458161"/>
                  <a:pt x="5163023" y="523070"/>
                  <a:pt x="5233182" y="462934"/>
                </a:cubicBezTo>
                <a:cubicBezTo>
                  <a:pt x="5255979" y="443394"/>
                  <a:pt x="5281079" y="426612"/>
                  <a:pt x="5303520" y="406664"/>
                </a:cubicBezTo>
                <a:cubicBezTo>
                  <a:pt x="5348018" y="367110"/>
                  <a:pt x="5352844" y="346832"/>
                  <a:pt x="5401994" y="322257"/>
                </a:cubicBezTo>
                <a:cubicBezTo>
                  <a:pt x="5415257" y="315625"/>
                  <a:pt x="5430129" y="312879"/>
                  <a:pt x="5444197" y="308190"/>
                </a:cubicBezTo>
                <a:cubicBezTo>
                  <a:pt x="5448886" y="331636"/>
                  <a:pt x="5454629" y="354896"/>
                  <a:pt x="5458265" y="378528"/>
                </a:cubicBezTo>
                <a:cubicBezTo>
                  <a:pt x="5476683" y="498248"/>
                  <a:pt x="5459391" y="529892"/>
                  <a:pt x="5486400" y="448867"/>
                </a:cubicBezTo>
                <a:cubicBezTo>
                  <a:pt x="5517710" y="167083"/>
                  <a:pt x="5471279" y="452029"/>
                  <a:pt x="5542671" y="237851"/>
                </a:cubicBezTo>
                <a:cubicBezTo>
                  <a:pt x="5556342" y="196837"/>
                  <a:pt x="5560321" y="153184"/>
                  <a:pt x="5570806" y="111242"/>
                </a:cubicBezTo>
                <a:cubicBezTo>
                  <a:pt x="5574402" y="96856"/>
                  <a:pt x="5580185" y="83107"/>
                  <a:pt x="5584874" y="69039"/>
                </a:cubicBezTo>
                <a:cubicBezTo>
                  <a:pt x="5598942" y="78417"/>
                  <a:pt x="5616515" y="83972"/>
                  <a:pt x="5627077" y="97174"/>
                </a:cubicBezTo>
                <a:cubicBezTo>
                  <a:pt x="5636340" y="108753"/>
                  <a:pt x="5634513" y="126114"/>
                  <a:pt x="5641145" y="139377"/>
                </a:cubicBezTo>
                <a:cubicBezTo>
                  <a:pt x="5648706" y="154500"/>
                  <a:pt x="5659902" y="167513"/>
                  <a:pt x="5669280" y="181581"/>
                </a:cubicBezTo>
                <a:cubicBezTo>
                  <a:pt x="5701749" y="311451"/>
                  <a:pt x="5655708" y="195648"/>
                  <a:pt x="5725551" y="195648"/>
                </a:cubicBezTo>
                <a:cubicBezTo>
                  <a:pt x="5748997" y="195648"/>
                  <a:pt x="5763065" y="223783"/>
                  <a:pt x="5781822" y="237851"/>
                </a:cubicBezTo>
                <a:cubicBezTo>
                  <a:pt x="5791200" y="280054"/>
                  <a:pt x="5792067" y="325103"/>
                  <a:pt x="5809957" y="364461"/>
                </a:cubicBezTo>
                <a:cubicBezTo>
                  <a:pt x="5846485" y="444823"/>
                  <a:pt x="5873281" y="357367"/>
                  <a:pt x="5880295" y="336325"/>
                </a:cubicBezTo>
                <a:cubicBezTo>
                  <a:pt x="5901886" y="271552"/>
                  <a:pt x="5914975" y="204149"/>
                  <a:pt x="5936566" y="139377"/>
                </a:cubicBezTo>
                <a:cubicBezTo>
                  <a:pt x="5941255" y="125309"/>
                  <a:pt x="5944002" y="110437"/>
                  <a:pt x="5950634" y="97174"/>
                </a:cubicBezTo>
                <a:cubicBezTo>
                  <a:pt x="5958195" y="82052"/>
                  <a:pt x="5969391" y="69039"/>
                  <a:pt x="5978769" y="54971"/>
                </a:cubicBezTo>
                <a:cubicBezTo>
                  <a:pt x="6006904" y="73728"/>
                  <a:pt x="6040710" y="85969"/>
                  <a:pt x="6063175" y="111242"/>
                </a:cubicBezTo>
                <a:cubicBezTo>
                  <a:pt x="6079952" y="130116"/>
                  <a:pt x="6080018" y="158994"/>
                  <a:pt x="6091311" y="181581"/>
                </a:cubicBezTo>
                <a:cubicBezTo>
                  <a:pt x="6144175" y="287309"/>
                  <a:pt x="6125512" y="213846"/>
                  <a:pt x="6161649" y="322257"/>
                </a:cubicBezTo>
                <a:cubicBezTo>
                  <a:pt x="6167763" y="340599"/>
                  <a:pt x="6170161" y="360009"/>
                  <a:pt x="6175717" y="378528"/>
                </a:cubicBezTo>
                <a:cubicBezTo>
                  <a:pt x="6184239" y="406934"/>
                  <a:pt x="6203852" y="462934"/>
                  <a:pt x="6203852" y="462934"/>
                </a:cubicBezTo>
                <a:cubicBezTo>
                  <a:pt x="6213231" y="444177"/>
                  <a:pt x="6226902" y="427009"/>
                  <a:pt x="6231988" y="406664"/>
                </a:cubicBezTo>
                <a:cubicBezTo>
                  <a:pt x="6260271" y="293532"/>
                  <a:pt x="6214911" y="262980"/>
                  <a:pt x="6274191" y="322257"/>
                </a:cubicBezTo>
                <a:cubicBezTo>
                  <a:pt x="6289708" y="353292"/>
                  <a:pt x="6301146" y="399433"/>
                  <a:pt x="6344529" y="406664"/>
                </a:cubicBezTo>
                <a:cubicBezTo>
                  <a:pt x="6359156" y="409102"/>
                  <a:pt x="6372664" y="397285"/>
                  <a:pt x="6386732" y="392596"/>
                </a:cubicBezTo>
                <a:cubicBezTo>
                  <a:pt x="6400800" y="378528"/>
                  <a:pt x="6417899" y="366946"/>
                  <a:pt x="6428935" y="350393"/>
                </a:cubicBezTo>
                <a:cubicBezTo>
                  <a:pt x="6437160" y="338055"/>
                  <a:pt x="6437162" y="321820"/>
                  <a:pt x="6443003" y="308190"/>
                </a:cubicBezTo>
                <a:cubicBezTo>
                  <a:pt x="6468554" y="248571"/>
                  <a:pt x="6461695" y="261362"/>
                  <a:pt x="6499274" y="223784"/>
                </a:cubicBezTo>
                <a:cubicBezTo>
                  <a:pt x="6513342" y="233162"/>
                  <a:pt x="6529522" y="239964"/>
                  <a:pt x="6541477" y="251919"/>
                </a:cubicBezTo>
                <a:cubicBezTo>
                  <a:pt x="6561360" y="271802"/>
                  <a:pt x="6569902" y="308334"/>
                  <a:pt x="6597748" y="322257"/>
                </a:cubicBezTo>
                <a:cubicBezTo>
                  <a:pt x="6615041" y="330903"/>
                  <a:pt x="6635261" y="331636"/>
                  <a:pt x="6654018" y="336325"/>
                </a:cubicBezTo>
                <a:cubicBezTo>
                  <a:pt x="6663397" y="350393"/>
                  <a:pt x="6674593" y="363406"/>
                  <a:pt x="6682154" y="378528"/>
                </a:cubicBezTo>
                <a:cubicBezTo>
                  <a:pt x="6712999" y="440218"/>
                  <a:pt x="6711179" y="453315"/>
                  <a:pt x="6724357" y="519205"/>
                </a:cubicBezTo>
                <a:cubicBezTo>
                  <a:pt x="6747803" y="505137"/>
                  <a:pt x="6775361" y="496336"/>
                  <a:pt x="6794695" y="477002"/>
                </a:cubicBezTo>
                <a:cubicBezTo>
                  <a:pt x="6809524" y="462173"/>
                  <a:pt x="6812426" y="438939"/>
                  <a:pt x="6822831" y="420731"/>
                </a:cubicBezTo>
                <a:cubicBezTo>
                  <a:pt x="6831219" y="406051"/>
                  <a:pt x="6841588" y="392596"/>
                  <a:pt x="6850966" y="378528"/>
                </a:cubicBezTo>
                <a:cubicBezTo>
                  <a:pt x="6855655" y="359771"/>
                  <a:pt x="6859478" y="340776"/>
                  <a:pt x="6865034" y="322257"/>
                </a:cubicBezTo>
                <a:cubicBezTo>
                  <a:pt x="6873556" y="293851"/>
                  <a:pt x="6893169" y="237851"/>
                  <a:pt x="6893169" y="237851"/>
                </a:cubicBezTo>
                <a:cubicBezTo>
                  <a:pt x="6916615" y="251919"/>
                  <a:pt x="6948828" y="256986"/>
                  <a:pt x="6963508" y="280054"/>
                </a:cubicBezTo>
                <a:cubicBezTo>
                  <a:pt x="6984268" y="312677"/>
                  <a:pt x="6981469" y="355290"/>
                  <a:pt x="6991643" y="392596"/>
                </a:cubicBezTo>
                <a:cubicBezTo>
                  <a:pt x="6995545" y="406902"/>
                  <a:pt x="7001022" y="420731"/>
                  <a:pt x="7005711" y="434799"/>
                </a:cubicBezTo>
                <a:cubicBezTo>
                  <a:pt x="7033846" y="430110"/>
                  <a:pt x="7063057" y="429751"/>
                  <a:pt x="7090117" y="420731"/>
                </a:cubicBezTo>
                <a:cubicBezTo>
                  <a:pt x="7106157" y="415384"/>
                  <a:pt x="7115482" y="394127"/>
                  <a:pt x="7132320" y="392596"/>
                </a:cubicBezTo>
                <a:cubicBezTo>
                  <a:pt x="7169971" y="389173"/>
                  <a:pt x="7207348" y="401975"/>
                  <a:pt x="7244862" y="406664"/>
                </a:cubicBezTo>
                <a:cubicBezTo>
                  <a:pt x="7258930" y="416042"/>
                  <a:pt x="7270158" y="434799"/>
                  <a:pt x="7287065" y="434799"/>
                </a:cubicBezTo>
                <a:cubicBezTo>
                  <a:pt x="7334659" y="434799"/>
                  <a:pt x="7350889" y="395333"/>
                  <a:pt x="7371471" y="364461"/>
                </a:cubicBezTo>
                <a:cubicBezTo>
                  <a:pt x="7376160" y="350393"/>
                  <a:pt x="7371470" y="326946"/>
                  <a:pt x="7385538" y="322257"/>
                </a:cubicBezTo>
                <a:cubicBezTo>
                  <a:pt x="7398121" y="318063"/>
                  <a:pt x="7405716" y="339782"/>
                  <a:pt x="7413674" y="350393"/>
                </a:cubicBezTo>
                <a:cubicBezTo>
                  <a:pt x="7433963" y="377445"/>
                  <a:pt x="7469945" y="434799"/>
                  <a:pt x="7469945" y="434799"/>
                </a:cubicBezTo>
                <a:cubicBezTo>
                  <a:pt x="7512148" y="425421"/>
                  <a:pt x="7555924" y="421439"/>
                  <a:pt x="7596554" y="406664"/>
                </a:cubicBezTo>
                <a:cubicBezTo>
                  <a:pt x="7699340" y="369287"/>
                  <a:pt x="7540367" y="381331"/>
                  <a:pt x="7666892" y="364461"/>
                </a:cubicBezTo>
                <a:cubicBezTo>
                  <a:pt x="7722863" y="356998"/>
                  <a:pt x="7779434" y="355082"/>
                  <a:pt x="7835705" y="350393"/>
                </a:cubicBezTo>
                <a:cubicBezTo>
                  <a:pt x="7871063" y="244315"/>
                  <a:pt x="7823367" y="375069"/>
                  <a:pt x="7877908" y="265987"/>
                </a:cubicBezTo>
                <a:cubicBezTo>
                  <a:pt x="7973637" y="74530"/>
                  <a:pt x="7830857" y="320957"/>
                  <a:pt x="7948246" y="125310"/>
                </a:cubicBezTo>
                <a:cubicBezTo>
                  <a:pt x="7955703" y="99212"/>
                  <a:pt x="7954748" y="0"/>
                  <a:pt x="8018585" y="12768"/>
                </a:cubicBezTo>
                <a:cubicBezTo>
                  <a:pt x="8031591" y="15369"/>
                  <a:pt x="8037342" y="31525"/>
                  <a:pt x="8046720" y="40904"/>
                </a:cubicBezTo>
                <a:cubicBezTo>
                  <a:pt x="8047940" y="43955"/>
                  <a:pt x="8073722" y="135196"/>
                  <a:pt x="8102991" y="139377"/>
                </a:cubicBezTo>
                <a:cubicBezTo>
                  <a:pt x="8126661" y="142758"/>
                  <a:pt x="8149883" y="129999"/>
                  <a:pt x="8173329" y="125310"/>
                </a:cubicBezTo>
                <a:cubicBezTo>
                  <a:pt x="8196775" y="144067"/>
                  <a:pt x="8225234" y="157880"/>
                  <a:pt x="8243668" y="181581"/>
                </a:cubicBezTo>
                <a:cubicBezTo>
                  <a:pt x="8259171" y="201514"/>
                  <a:pt x="8262936" y="228275"/>
                  <a:pt x="8271803" y="251919"/>
                </a:cubicBezTo>
                <a:cubicBezTo>
                  <a:pt x="8277010" y="265803"/>
                  <a:pt x="8281797" y="279864"/>
                  <a:pt x="8285871" y="294122"/>
                </a:cubicBezTo>
                <a:cubicBezTo>
                  <a:pt x="8291182" y="312712"/>
                  <a:pt x="8293149" y="332290"/>
                  <a:pt x="8299938" y="350393"/>
                </a:cubicBezTo>
                <a:cubicBezTo>
                  <a:pt x="8315235" y="391186"/>
                  <a:pt x="8332888" y="413885"/>
                  <a:pt x="8356209" y="448867"/>
                </a:cubicBezTo>
                <a:cubicBezTo>
                  <a:pt x="8389034" y="444178"/>
                  <a:pt x="8422169" y="428296"/>
                  <a:pt x="8454683" y="434799"/>
                </a:cubicBezTo>
                <a:cubicBezTo>
                  <a:pt x="8474191" y="438701"/>
                  <a:pt x="8480333" y="465966"/>
                  <a:pt x="8496886" y="477002"/>
                </a:cubicBezTo>
                <a:cubicBezTo>
                  <a:pt x="8509224" y="485227"/>
                  <a:pt x="8525021" y="486381"/>
                  <a:pt x="8539089" y="491070"/>
                </a:cubicBezTo>
                <a:cubicBezTo>
                  <a:pt x="8557846" y="486381"/>
                  <a:pt x="8579627" y="488240"/>
                  <a:pt x="8595360" y="477002"/>
                </a:cubicBezTo>
                <a:cubicBezTo>
                  <a:pt x="8606464" y="469070"/>
                  <a:pt x="8654298" y="395628"/>
                  <a:pt x="8665698" y="378528"/>
                </a:cubicBezTo>
                <a:cubicBezTo>
                  <a:pt x="8877843" y="420958"/>
                  <a:pt x="8613505" y="378528"/>
                  <a:pt x="8792308" y="378528"/>
                </a:cubicBezTo>
                <a:cubicBezTo>
                  <a:pt x="8820831" y="378528"/>
                  <a:pt x="8848579" y="387907"/>
                  <a:pt x="8876714" y="392596"/>
                </a:cubicBezTo>
                <a:cubicBezTo>
                  <a:pt x="8886092" y="406664"/>
                  <a:pt x="8888270" y="431483"/>
                  <a:pt x="8904849" y="434799"/>
                </a:cubicBezTo>
                <a:cubicBezTo>
                  <a:pt x="8995567" y="452942"/>
                  <a:pt x="9001686" y="412200"/>
                  <a:pt x="9073662" y="406664"/>
                </a:cubicBezTo>
                <a:cubicBezTo>
                  <a:pt x="9115741" y="403427"/>
                  <a:pt x="9158068" y="406664"/>
                  <a:pt x="9200271" y="406664"/>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ln>
                <a:solidFill>
                  <a:srgbClr val="00B050"/>
                </a:solidFill>
              </a:ln>
              <a:solidFill>
                <a:srgbClr val="00B050"/>
              </a:solidFill>
            </a:endParaRPr>
          </a:p>
        </p:txBody>
      </p:sp>
      <p:sp>
        <p:nvSpPr>
          <p:cNvPr id="10" name="Pravokutnik 9"/>
          <p:cNvSpPr/>
          <p:nvPr/>
        </p:nvSpPr>
        <p:spPr>
          <a:xfrm>
            <a:off x="0" y="5589240"/>
            <a:ext cx="9144000" cy="12687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50"/>
              </a:solidFill>
            </a:endParaRPr>
          </a:p>
        </p:txBody>
      </p:sp>
      <p:sp>
        <p:nvSpPr>
          <p:cNvPr id="13" name="Prostoručno 12"/>
          <p:cNvSpPr/>
          <p:nvPr/>
        </p:nvSpPr>
        <p:spPr>
          <a:xfrm>
            <a:off x="6562411" y="5301208"/>
            <a:ext cx="2581589" cy="584446"/>
          </a:xfrm>
          <a:custGeom>
            <a:avLst/>
            <a:gdLst>
              <a:gd name="connsiteX0" fmla="*/ 7202 w 2581589"/>
              <a:gd name="connsiteY0" fmla="*/ 514107 h 584446"/>
              <a:gd name="connsiteX1" fmla="*/ 35337 w 2581589"/>
              <a:gd name="connsiteY1" fmla="*/ 415633 h 584446"/>
              <a:gd name="connsiteX2" fmla="*/ 49405 w 2581589"/>
              <a:gd name="connsiteY2" fmla="*/ 373430 h 584446"/>
              <a:gd name="connsiteX3" fmla="*/ 77540 w 2581589"/>
              <a:gd name="connsiteY3" fmla="*/ 274956 h 584446"/>
              <a:gd name="connsiteX4" fmla="*/ 119743 w 2581589"/>
              <a:gd name="connsiteY4" fmla="*/ 260889 h 584446"/>
              <a:gd name="connsiteX5" fmla="*/ 190082 w 2581589"/>
              <a:gd name="connsiteY5" fmla="*/ 317160 h 584446"/>
              <a:gd name="connsiteX6" fmla="*/ 246353 w 2581589"/>
              <a:gd name="connsiteY6" fmla="*/ 401566 h 584446"/>
              <a:gd name="connsiteX7" fmla="*/ 302623 w 2581589"/>
              <a:gd name="connsiteY7" fmla="*/ 485972 h 584446"/>
              <a:gd name="connsiteX8" fmla="*/ 344826 w 2581589"/>
              <a:gd name="connsiteY8" fmla="*/ 471904 h 584446"/>
              <a:gd name="connsiteX9" fmla="*/ 358894 w 2581589"/>
              <a:gd name="connsiteY9" fmla="*/ 429701 h 584446"/>
              <a:gd name="connsiteX10" fmla="*/ 372962 w 2581589"/>
              <a:gd name="connsiteY10" fmla="*/ 274956 h 584446"/>
              <a:gd name="connsiteX11" fmla="*/ 387029 w 2581589"/>
              <a:gd name="connsiteY11" fmla="*/ 232753 h 584446"/>
              <a:gd name="connsiteX12" fmla="*/ 429233 w 2581589"/>
              <a:gd name="connsiteY12" fmla="*/ 218686 h 584446"/>
              <a:gd name="connsiteX13" fmla="*/ 527706 w 2581589"/>
              <a:gd name="connsiteY13" fmla="*/ 232753 h 584446"/>
              <a:gd name="connsiteX14" fmla="*/ 555842 w 2581589"/>
              <a:gd name="connsiteY14" fmla="*/ 274956 h 584446"/>
              <a:gd name="connsiteX15" fmla="*/ 598045 w 2581589"/>
              <a:gd name="connsiteY15" fmla="*/ 317160 h 584446"/>
              <a:gd name="connsiteX16" fmla="*/ 654316 w 2581589"/>
              <a:gd name="connsiteY16" fmla="*/ 415633 h 584446"/>
              <a:gd name="connsiteX17" fmla="*/ 710586 w 2581589"/>
              <a:gd name="connsiteY17" fmla="*/ 500040 h 584446"/>
              <a:gd name="connsiteX18" fmla="*/ 738722 w 2581589"/>
              <a:gd name="connsiteY18" fmla="*/ 317160 h 584446"/>
              <a:gd name="connsiteX19" fmla="*/ 794993 w 2581589"/>
              <a:gd name="connsiteY19" fmla="*/ 331227 h 584446"/>
              <a:gd name="connsiteX20" fmla="*/ 823128 w 2581589"/>
              <a:gd name="connsiteY20" fmla="*/ 373430 h 584446"/>
              <a:gd name="connsiteX21" fmla="*/ 907534 w 2581589"/>
              <a:gd name="connsiteY21" fmla="*/ 471904 h 584446"/>
              <a:gd name="connsiteX22" fmla="*/ 921602 w 2581589"/>
              <a:gd name="connsiteY22" fmla="*/ 514107 h 584446"/>
              <a:gd name="connsiteX23" fmla="*/ 1062279 w 2581589"/>
              <a:gd name="connsiteY23" fmla="*/ 443769 h 584446"/>
              <a:gd name="connsiteX24" fmla="*/ 1076346 w 2581589"/>
              <a:gd name="connsiteY24" fmla="*/ 345295 h 584446"/>
              <a:gd name="connsiteX25" fmla="*/ 1132617 w 2581589"/>
              <a:gd name="connsiteY25" fmla="*/ 317160 h 584446"/>
              <a:gd name="connsiteX26" fmla="*/ 1160753 w 2581589"/>
              <a:gd name="connsiteY26" fmla="*/ 289024 h 584446"/>
              <a:gd name="connsiteX27" fmla="*/ 1188888 w 2581589"/>
              <a:gd name="connsiteY27" fmla="*/ 232753 h 584446"/>
              <a:gd name="connsiteX28" fmla="*/ 1245159 w 2581589"/>
              <a:gd name="connsiteY28" fmla="*/ 134280 h 584446"/>
              <a:gd name="connsiteX29" fmla="*/ 1301429 w 2581589"/>
              <a:gd name="connsiteY29" fmla="*/ 274956 h 584446"/>
              <a:gd name="connsiteX30" fmla="*/ 1329565 w 2581589"/>
              <a:gd name="connsiteY30" fmla="*/ 317160 h 584446"/>
              <a:gd name="connsiteX31" fmla="*/ 1343633 w 2581589"/>
              <a:gd name="connsiteY31" fmla="*/ 359363 h 584446"/>
              <a:gd name="connsiteX32" fmla="*/ 1371768 w 2581589"/>
              <a:gd name="connsiteY32" fmla="*/ 415633 h 584446"/>
              <a:gd name="connsiteX33" fmla="*/ 1385836 w 2581589"/>
              <a:gd name="connsiteY33" fmla="*/ 457836 h 584446"/>
              <a:gd name="connsiteX34" fmla="*/ 1413971 w 2581589"/>
              <a:gd name="connsiteY34" fmla="*/ 514107 h 584446"/>
              <a:gd name="connsiteX35" fmla="*/ 1442106 w 2581589"/>
              <a:gd name="connsiteY35" fmla="*/ 584446 h 584446"/>
              <a:gd name="connsiteX36" fmla="*/ 1470242 w 2581589"/>
              <a:gd name="connsiteY36" fmla="*/ 556310 h 584446"/>
              <a:gd name="connsiteX37" fmla="*/ 1498377 w 2581589"/>
              <a:gd name="connsiteY37" fmla="*/ 457836 h 584446"/>
              <a:gd name="connsiteX38" fmla="*/ 1526513 w 2581589"/>
              <a:gd name="connsiteY38" fmla="*/ 429701 h 584446"/>
              <a:gd name="connsiteX39" fmla="*/ 1596851 w 2581589"/>
              <a:gd name="connsiteY39" fmla="*/ 359363 h 584446"/>
              <a:gd name="connsiteX40" fmla="*/ 1737528 w 2581589"/>
              <a:gd name="connsiteY40" fmla="*/ 387498 h 584446"/>
              <a:gd name="connsiteX41" fmla="*/ 1821934 w 2581589"/>
              <a:gd name="connsiteY41" fmla="*/ 500040 h 584446"/>
              <a:gd name="connsiteX42" fmla="*/ 1850069 w 2581589"/>
              <a:gd name="connsiteY42" fmla="*/ 542243 h 584446"/>
              <a:gd name="connsiteX43" fmla="*/ 1878205 w 2581589"/>
              <a:gd name="connsiteY43" fmla="*/ 457836 h 584446"/>
              <a:gd name="connsiteX44" fmla="*/ 1934476 w 2581589"/>
              <a:gd name="connsiteY44" fmla="*/ 274956 h 584446"/>
              <a:gd name="connsiteX45" fmla="*/ 1976679 w 2581589"/>
              <a:gd name="connsiteY45" fmla="*/ 303092 h 584446"/>
              <a:gd name="connsiteX46" fmla="*/ 1990746 w 2581589"/>
              <a:gd name="connsiteY46" fmla="*/ 359363 h 584446"/>
              <a:gd name="connsiteX47" fmla="*/ 2004814 w 2581589"/>
              <a:gd name="connsiteY47" fmla="*/ 401566 h 584446"/>
              <a:gd name="connsiteX48" fmla="*/ 2047017 w 2581589"/>
              <a:gd name="connsiteY48" fmla="*/ 218686 h 584446"/>
              <a:gd name="connsiteX49" fmla="*/ 2103288 w 2581589"/>
              <a:gd name="connsiteY49" fmla="*/ 274956 h 584446"/>
              <a:gd name="connsiteX50" fmla="*/ 2117356 w 2581589"/>
              <a:gd name="connsiteY50" fmla="*/ 317160 h 584446"/>
              <a:gd name="connsiteX51" fmla="*/ 2131423 w 2581589"/>
              <a:gd name="connsiteY51" fmla="*/ 373430 h 584446"/>
              <a:gd name="connsiteX52" fmla="*/ 2159559 w 2581589"/>
              <a:gd name="connsiteY52" fmla="*/ 457836 h 584446"/>
              <a:gd name="connsiteX53" fmla="*/ 2173626 w 2581589"/>
              <a:gd name="connsiteY53" fmla="*/ 401566 h 584446"/>
              <a:gd name="connsiteX54" fmla="*/ 2187694 w 2581589"/>
              <a:gd name="connsiteY54" fmla="*/ 331227 h 584446"/>
              <a:gd name="connsiteX55" fmla="*/ 2229897 w 2581589"/>
              <a:gd name="connsiteY55" fmla="*/ 274956 h 584446"/>
              <a:gd name="connsiteX56" fmla="*/ 2243965 w 2581589"/>
              <a:gd name="connsiteY56" fmla="*/ 218686 h 584446"/>
              <a:gd name="connsiteX57" fmla="*/ 2314303 w 2581589"/>
              <a:gd name="connsiteY57" fmla="*/ 289024 h 584446"/>
              <a:gd name="connsiteX58" fmla="*/ 2370574 w 2581589"/>
              <a:gd name="connsiteY58" fmla="*/ 359363 h 584446"/>
              <a:gd name="connsiteX59" fmla="*/ 2454980 w 2581589"/>
              <a:gd name="connsiteY59" fmla="*/ 401566 h 584446"/>
              <a:gd name="connsiteX60" fmla="*/ 2511251 w 2581589"/>
              <a:gd name="connsiteY60" fmla="*/ 485972 h 584446"/>
              <a:gd name="connsiteX61" fmla="*/ 2553454 w 2581589"/>
              <a:gd name="connsiteY61" fmla="*/ 584446 h 584446"/>
              <a:gd name="connsiteX62" fmla="*/ 2581589 w 2581589"/>
              <a:gd name="connsiteY62" fmla="*/ 162415 h 58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81589" h="584446">
                <a:moveTo>
                  <a:pt x="7202" y="514107"/>
                </a:moveTo>
                <a:cubicBezTo>
                  <a:pt x="40936" y="412899"/>
                  <a:pt x="0" y="539308"/>
                  <a:pt x="35337" y="415633"/>
                </a:cubicBezTo>
                <a:cubicBezTo>
                  <a:pt x="39411" y="401375"/>
                  <a:pt x="45331" y="387688"/>
                  <a:pt x="49405" y="373430"/>
                </a:cubicBezTo>
                <a:cubicBezTo>
                  <a:pt x="49550" y="372922"/>
                  <a:pt x="70797" y="281699"/>
                  <a:pt x="77540" y="274956"/>
                </a:cubicBezTo>
                <a:cubicBezTo>
                  <a:pt x="88025" y="264471"/>
                  <a:pt x="105675" y="265578"/>
                  <a:pt x="119743" y="260889"/>
                </a:cubicBezTo>
                <a:cubicBezTo>
                  <a:pt x="147430" y="279347"/>
                  <a:pt x="170036" y="290432"/>
                  <a:pt x="190082" y="317160"/>
                </a:cubicBezTo>
                <a:cubicBezTo>
                  <a:pt x="210371" y="344212"/>
                  <a:pt x="231231" y="371321"/>
                  <a:pt x="246353" y="401566"/>
                </a:cubicBezTo>
                <a:cubicBezTo>
                  <a:pt x="280419" y="469699"/>
                  <a:pt x="259660" y="443007"/>
                  <a:pt x="302623" y="485972"/>
                </a:cubicBezTo>
                <a:cubicBezTo>
                  <a:pt x="316691" y="481283"/>
                  <a:pt x="334341" y="482389"/>
                  <a:pt x="344826" y="471904"/>
                </a:cubicBezTo>
                <a:cubicBezTo>
                  <a:pt x="355311" y="461419"/>
                  <a:pt x="356797" y="444381"/>
                  <a:pt x="358894" y="429701"/>
                </a:cubicBezTo>
                <a:cubicBezTo>
                  <a:pt x="366219" y="378427"/>
                  <a:pt x="365637" y="326230"/>
                  <a:pt x="372962" y="274956"/>
                </a:cubicBezTo>
                <a:cubicBezTo>
                  <a:pt x="375059" y="260276"/>
                  <a:pt x="376544" y="243238"/>
                  <a:pt x="387029" y="232753"/>
                </a:cubicBezTo>
                <a:cubicBezTo>
                  <a:pt x="397515" y="222267"/>
                  <a:pt x="415165" y="223375"/>
                  <a:pt x="429233" y="218686"/>
                </a:cubicBezTo>
                <a:cubicBezTo>
                  <a:pt x="462057" y="223375"/>
                  <a:pt x="497406" y="219287"/>
                  <a:pt x="527706" y="232753"/>
                </a:cubicBezTo>
                <a:cubicBezTo>
                  <a:pt x="543156" y="239620"/>
                  <a:pt x="545018" y="261967"/>
                  <a:pt x="555842" y="274956"/>
                </a:cubicBezTo>
                <a:cubicBezTo>
                  <a:pt x="568578" y="290240"/>
                  <a:pt x="583977" y="303092"/>
                  <a:pt x="598045" y="317160"/>
                </a:cubicBezTo>
                <a:cubicBezTo>
                  <a:pt x="625684" y="400076"/>
                  <a:pt x="593481" y="318297"/>
                  <a:pt x="654316" y="415633"/>
                </a:cubicBezTo>
                <a:cubicBezTo>
                  <a:pt x="711096" y="506482"/>
                  <a:pt x="653257" y="442709"/>
                  <a:pt x="710586" y="500040"/>
                </a:cubicBezTo>
                <a:cubicBezTo>
                  <a:pt x="719965" y="439080"/>
                  <a:pt x="711139" y="372326"/>
                  <a:pt x="738722" y="317160"/>
                </a:cubicBezTo>
                <a:cubicBezTo>
                  <a:pt x="747369" y="299867"/>
                  <a:pt x="778906" y="320502"/>
                  <a:pt x="794993" y="331227"/>
                </a:cubicBezTo>
                <a:cubicBezTo>
                  <a:pt x="809061" y="340605"/>
                  <a:pt x="812304" y="360442"/>
                  <a:pt x="823128" y="373430"/>
                </a:cubicBezTo>
                <a:cubicBezTo>
                  <a:pt x="970084" y="549778"/>
                  <a:pt x="749480" y="261164"/>
                  <a:pt x="907534" y="471904"/>
                </a:cubicBezTo>
                <a:cubicBezTo>
                  <a:pt x="912223" y="485972"/>
                  <a:pt x="906888" y="512268"/>
                  <a:pt x="921602" y="514107"/>
                </a:cubicBezTo>
                <a:cubicBezTo>
                  <a:pt x="996271" y="523441"/>
                  <a:pt x="1020957" y="485091"/>
                  <a:pt x="1062279" y="443769"/>
                </a:cubicBezTo>
                <a:cubicBezTo>
                  <a:pt x="1066968" y="410944"/>
                  <a:pt x="1060243" y="374280"/>
                  <a:pt x="1076346" y="345295"/>
                </a:cubicBezTo>
                <a:cubicBezTo>
                  <a:pt x="1086530" y="326963"/>
                  <a:pt x="1115168" y="328793"/>
                  <a:pt x="1132617" y="317160"/>
                </a:cubicBezTo>
                <a:cubicBezTo>
                  <a:pt x="1143653" y="309803"/>
                  <a:pt x="1151374" y="298403"/>
                  <a:pt x="1160753" y="289024"/>
                </a:cubicBezTo>
                <a:cubicBezTo>
                  <a:pt x="1170131" y="270267"/>
                  <a:pt x="1184494" y="253258"/>
                  <a:pt x="1188888" y="232753"/>
                </a:cubicBezTo>
                <a:cubicBezTo>
                  <a:pt x="1220039" y="87383"/>
                  <a:pt x="1163257" y="52376"/>
                  <a:pt x="1245159" y="134280"/>
                </a:cubicBezTo>
                <a:cubicBezTo>
                  <a:pt x="1268216" y="203453"/>
                  <a:pt x="1268310" y="216999"/>
                  <a:pt x="1301429" y="274956"/>
                </a:cubicBezTo>
                <a:cubicBezTo>
                  <a:pt x="1309818" y="289636"/>
                  <a:pt x="1322004" y="302037"/>
                  <a:pt x="1329565" y="317160"/>
                </a:cubicBezTo>
                <a:cubicBezTo>
                  <a:pt x="1336197" y="330423"/>
                  <a:pt x="1337792" y="345733"/>
                  <a:pt x="1343633" y="359363"/>
                </a:cubicBezTo>
                <a:cubicBezTo>
                  <a:pt x="1351894" y="378638"/>
                  <a:pt x="1363507" y="396358"/>
                  <a:pt x="1371768" y="415633"/>
                </a:cubicBezTo>
                <a:cubicBezTo>
                  <a:pt x="1377609" y="429263"/>
                  <a:pt x="1379995" y="444206"/>
                  <a:pt x="1385836" y="457836"/>
                </a:cubicBezTo>
                <a:cubicBezTo>
                  <a:pt x="1394097" y="477111"/>
                  <a:pt x="1405454" y="494943"/>
                  <a:pt x="1413971" y="514107"/>
                </a:cubicBezTo>
                <a:cubicBezTo>
                  <a:pt x="1424227" y="537183"/>
                  <a:pt x="1432728" y="561000"/>
                  <a:pt x="1442106" y="584446"/>
                </a:cubicBezTo>
                <a:cubicBezTo>
                  <a:pt x="1451485" y="575067"/>
                  <a:pt x="1464310" y="568173"/>
                  <a:pt x="1470242" y="556310"/>
                </a:cubicBezTo>
                <a:cubicBezTo>
                  <a:pt x="1488640" y="519515"/>
                  <a:pt x="1477632" y="492411"/>
                  <a:pt x="1498377" y="457836"/>
                </a:cubicBezTo>
                <a:cubicBezTo>
                  <a:pt x="1505201" y="446463"/>
                  <a:pt x="1518227" y="440058"/>
                  <a:pt x="1526513" y="429701"/>
                </a:cubicBezTo>
                <a:cubicBezTo>
                  <a:pt x="1580106" y="362711"/>
                  <a:pt x="1524501" y="407596"/>
                  <a:pt x="1596851" y="359363"/>
                </a:cubicBezTo>
                <a:cubicBezTo>
                  <a:pt x="1643743" y="368741"/>
                  <a:pt x="1693574" y="368660"/>
                  <a:pt x="1737528" y="387498"/>
                </a:cubicBezTo>
                <a:cubicBezTo>
                  <a:pt x="1787454" y="408895"/>
                  <a:pt x="1798675" y="459336"/>
                  <a:pt x="1821934" y="500040"/>
                </a:cubicBezTo>
                <a:cubicBezTo>
                  <a:pt x="1830322" y="514720"/>
                  <a:pt x="1840691" y="528175"/>
                  <a:pt x="1850069" y="542243"/>
                </a:cubicBezTo>
                <a:cubicBezTo>
                  <a:pt x="1859448" y="514107"/>
                  <a:pt x="1872900" y="487015"/>
                  <a:pt x="1878205" y="457836"/>
                </a:cubicBezTo>
                <a:cubicBezTo>
                  <a:pt x="1908713" y="290042"/>
                  <a:pt x="1869269" y="340163"/>
                  <a:pt x="1934476" y="274956"/>
                </a:cubicBezTo>
                <a:cubicBezTo>
                  <a:pt x="1948544" y="284335"/>
                  <a:pt x="1967301" y="289024"/>
                  <a:pt x="1976679" y="303092"/>
                </a:cubicBezTo>
                <a:cubicBezTo>
                  <a:pt x="1987404" y="319179"/>
                  <a:pt x="1985435" y="340773"/>
                  <a:pt x="1990746" y="359363"/>
                </a:cubicBezTo>
                <a:cubicBezTo>
                  <a:pt x="1994820" y="373621"/>
                  <a:pt x="2000125" y="387498"/>
                  <a:pt x="2004814" y="401566"/>
                </a:cubicBezTo>
                <a:cubicBezTo>
                  <a:pt x="2010324" y="374016"/>
                  <a:pt x="2039187" y="223906"/>
                  <a:pt x="2047017" y="218686"/>
                </a:cubicBezTo>
                <a:cubicBezTo>
                  <a:pt x="2069088" y="203972"/>
                  <a:pt x="2084531" y="256199"/>
                  <a:pt x="2103288" y="274956"/>
                </a:cubicBezTo>
                <a:cubicBezTo>
                  <a:pt x="2107977" y="289024"/>
                  <a:pt x="2113282" y="302902"/>
                  <a:pt x="2117356" y="317160"/>
                </a:cubicBezTo>
                <a:cubicBezTo>
                  <a:pt x="2122667" y="335750"/>
                  <a:pt x="2125867" y="354912"/>
                  <a:pt x="2131423" y="373430"/>
                </a:cubicBezTo>
                <a:cubicBezTo>
                  <a:pt x="2139945" y="401837"/>
                  <a:pt x="2159559" y="457836"/>
                  <a:pt x="2159559" y="457836"/>
                </a:cubicBezTo>
                <a:cubicBezTo>
                  <a:pt x="2164248" y="439079"/>
                  <a:pt x="2169432" y="420440"/>
                  <a:pt x="2173626" y="401566"/>
                </a:cubicBezTo>
                <a:cubicBezTo>
                  <a:pt x="2178813" y="378225"/>
                  <a:pt x="2177983" y="353077"/>
                  <a:pt x="2187694" y="331227"/>
                </a:cubicBezTo>
                <a:cubicBezTo>
                  <a:pt x="2197216" y="309802"/>
                  <a:pt x="2215829" y="293713"/>
                  <a:pt x="2229897" y="274956"/>
                </a:cubicBezTo>
                <a:cubicBezTo>
                  <a:pt x="2234586" y="256199"/>
                  <a:pt x="2228498" y="230286"/>
                  <a:pt x="2243965" y="218686"/>
                </a:cubicBezTo>
                <a:cubicBezTo>
                  <a:pt x="2281601" y="190459"/>
                  <a:pt x="2314131" y="288681"/>
                  <a:pt x="2314303" y="289024"/>
                </a:cubicBezTo>
                <a:cubicBezTo>
                  <a:pt x="2343620" y="464919"/>
                  <a:pt x="2294651" y="342491"/>
                  <a:pt x="2370574" y="359363"/>
                </a:cubicBezTo>
                <a:cubicBezTo>
                  <a:pt x="2401281" y="366187"/>
                  <a:pt x="2426845" y="387498"/>
                  <a:pt x="2454980" y="401566"/>
                </a:cubicBezTo>
                <a:cubicBezTo>
                  <a:pt x="2473737" y="429701"/>
                  <a:pt x="2503050" y="453167"/>
                  <a:pt x="2511251" y="485972"/>
                </a:cubicBezTo>
                <a:cubicBezTo>
                  <a:pt x="2529420" y="558645"/>
                  <a:pt x="2514594" y="526156"/>
                  <a:pt x="2553454" y="584446"/>
                </a:cubicBezTo>
                <a:cubicBezTo>
                  <a:pt x="2567850" y="123800"/>
                  <a:pt x="2500384" y="0"/>
                  <a:pt x="2581589" y="162415"/>
                </a:cubicBezTo>
              </a:path>
            </a:pathLst>
          </a:custGeom>
          <a:solidFill>
            <a:srgbClr val="00B050"/>
          </a:solid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Prostoručno 14"/>
          <p:cNvSpPr/>
          <p:nvPr/>
        </p:nvSpPr>
        <p:spPr>
          <a:xfrm>
            <a:off x="7526215" y="5346969"/>
            <a:ext cx="1703674" cy="473599"/>
          </a:xfrm>
          <a:custGeom>
            <a:avLst/>
            <a:gdLst>
              <a:gd name="connsiteX0" fmla="*/ 0 w 1703674"/>
              <a:gd name="connsiteY0" fmla="*/ 294176 h 473599"/>
              <a:gd name="connsiteX1" fmla="*/ 14068 w 1703674"/>
              <a:gd name="connsiteY1" fmla="*/ 223837 h 473599"/>
              <a:gd name="connsiteX2" fmla="*/ 42203 w 1703674"/>
              <a:gd name="connsiteY2" fmla="*/ 181634 h 473599"/>
              <a:gd name="connsiteX3" fmla="*/ 56271 w 1703674"/>
              <a:gd name="connsiteY3" fmla="*/ 139431 h 473599"/>
              <a:gd name="connsiteX4" fmla="*/ 84407 w 1703674"/>
              <a:gd name="connsiteY4" fmla="*/ 69093 h 473599"/>
              <a:gd name="connsiteX5" fmla="*/ 126610 w 1703674"/>
              <a:gd name="connsiteY5" fmla="*/ 55025 h 473599"/>
              <a:gd name="connsiteX6" fmla="*/ 154745 w 1703674"/>
              <a:gd name="connsiteY6" fmla="*/ 111296 h 473599"/>
              <a:gd name="connsiteX7" fmla="*/ 182880 w 1703674"/>
              <a:gd name="connsiteY7" fmla="*/ 153499 h 473599"/>
              <a:gd name="connsiteX8" fmla="*/ 196948 w 1703674"/>
              <a:gd name="connsiteY8" fmla="*/ 195702 h 473599"/>
              <a:gd name="connsiteX9" fmla="*/ 225083 w 1703674"/>
              <a:gd name="connsiteY9" fmla="*/ 251973 h 473599"/>
              <a:gd name="connsiteX10" fmla="*/ 239151 w 1703674"/>
              <a:gd name="connsiteY10" fmla="*/ 322311 h 473599"/>
              <a:gd name="connsiteX11" fmla="*/ 267287 w 1703674"/>
              <a:gd name="connsiteY11" fmla="*/ 209769 h 473599"/>
              <a:gd name="connsiteX12" fmla="*/ 281354 w 1703674"/>
              <a:gd name="connsiteY12" fmla="*/ 153499 h 473599"/>
              <a:gd name="connsiteX13" fmla="*/ 323557 w 1703674"/>
              <a:gd name="connsiteY13" fmla="*/ 167566 h 473599"/>
              <a:gd name="connsiteX14" fmla="*/ 351693 w 1703674"/>
              <a:gd name="connsiteY14" fmla="*/ 280108 h 473599"/>
              <a:gd name="connsiteX15" fmla="*/ 450167 w 1703674"/>
              <a:gd name="connsiteY15" fmla="*/ 294176 h 473599"/>
              <a:gd name="connsiteX16" fmla="*/ 478302 w 1703674"/>
              <a:gd name="connsiteY16" fmla="*/ 364514 h 473599"/>
              <a:gd name="connsiteX17" fmla="*/ 520505 w 1703674"/>
              <a:gd name="connsiteY17" fmla="*/ 448920 h 473599"/>
              <a:gd name="connsiteX18" fmla="*/ 562708 w 1703674"/>
              <a:gd name="connsiteY18" fmla="*/ 420785 h 473599"/>
              <a:gd name="connsiteX19" fmla="*/ 576776 w 1703674"/>
              <a:gd name="connsiteY19" fmla="*/ 308243 h 473599"/>
              <a:gd name="connsiteX20" fmla="*/ 590843 w 1703674"/>
              <a:gd name="connsiteY20" fmla="*/ 237905 h 473599"/>
              <a:gd name="connsiteX21" fmla="*/ 604911 w 1703674"/>
              <a:gd name="connsiteY21" fmla="*/ 195702 h 473599"/>
              <a:gd name="connsiteX22" fmla="*/ 703385 w 1703674"/>
              <a:gd name="connsiteY22" fmla="*/ 139431 h 473599"/>
              <a:gd name="connsiteX23" fmla="*/ 717453 w 1703674"/>
              <a:gd name="connsiteY23" fmla="*/ 97228 h 473599"/>
              <a:gd name="connsiteX24" fmla="*/ 773723 w 1703674"/>
              <a:gd name="connsiteY24" fmla="*/ 26889 h 473599"/>
              <a:gd name="connsiteX25" fmla="*/ 787791 w 1703674"/>
              <a:gd name="connsiteY25" fmla="*/ 111296 h 473599"/>
              <a:gd name="connsiteX26" fmla="*/ 829994 w 1703674"/>
              <a:gd name="connsiteY26" fmla="*/ 195702 h 473599"/>
              <a:gd name="connsiteX27" fmla="*/ 844062 w 1703674"/>
              <a:gd name="connsiteY27" fmla="*/ 280108 h 473599"/>
              <a:gd name="connsiteX28" fmla="*/ 858130 w 1703674"/>
              <a:gd name="connsiteY28" fmla="*/ 336379 h 473599"/>
              <a:gd name="connsiteX29" fmla="*/ 872197 w 1703674"/>
              <a:gd name="connsiteY29" fmla="*/ 266040 h 473599"/>
              <a:gd name="connsiteX30" fmla="*/ 886265 w 1703674"/>
              <a:gd name="connsiteY30" fmla="*/ 223837 h 473599"/>
              <a:gd name="connsiteX31" fmla="*/ 900333 w 1703674"/>
              <a:gd name="connsiteY31" fmla="*/ 125363 h 473599"/>
              <a:gd name="connsiteX32" fmla="*/ 956603 w 1703674"/>
              <a:gd name="connsiteY32" fmla="*/ 139431 h 473599"/>
              <a:gd name="connsiteX33" fmla="*/ 1012874 w 1703674"/>
              <a:gd name="connsiteY33" fmla="*/ 209769 h 473599"/>
              <a:gd name="connsiteX34" fmla="*/ 1055077 w 1703674"/>
              <a:gd name="connsiteY34" fmla="*/ 237905 h 473599"/>
              <a:gd name="connsiteX35" fmla="*/ 1139483 w 1703674"/>
              <a:gd name="connsiteY35" fmla="*/ 181634 h 473599"/>
              <a:gd name="connsiteX36" fmla="*/ 1181687 w 1703674"/>
              <a:gd name="connsiteY36" fmla="*/ 167566 h 473599"/>
              <a:gd name="connsiteX37" fmla="*/ 1209822 w 1703674"/>
              <a:gd name="connsiteY37" fmla="*/ 195702 h 473599"/>
              <a:gd name="connsiteX38" fmla="*/ 1223890 w 1703674"/>
              <a:gd name="connsiteY38" fmla="*/ 153499 h 473599"/>
              <a:gd name="connsiteX39" fmla="*/ 1252025 w 1703674"/>
              <a:gd name="connsiteY39" fmla="*/ 26889 h 473599"/>
              <a:gd name="connsiteX40" fmla="*/ 1266093 w 1703674"/>
              <a:gd name="connsiteY40" fmla="*/ 69093 h 473599"/>
              <a:gd name="connsiteX41" fmla="*/ 1294228 w 1703674"/>
              <a:gd name="connsiteY41" fmla="*/ 223837 h 473599"/>
              <a:gd name="connsiteX42" fmla="*/ 1322363 w 1703674"/>
              <a:gd name="connsiteY42" fmla="*/ 266040 h 473599"/>
              <a:gd name="connsiteX43" fmla="*/ 1350499 w 1703674"/>
              <a:gd name="connsiteY43" fmla="*/ 237905 h 473599"/>
              <a:gd name="connsiteX44" fmla="*/ 1364567 w 1703674"/>
              <a:gd name="connsiteY44" fmla="*/ 195702 h 473599"/>
              <a:gd name="connsiteX45" fmla="*/ 1406770 w 1703674"/>
              <a:gd name="connsiteY45" fmla="*/ 69093 h 473599"/>
              <a:gd name="connsiteX46" fmla="*/ 1434905 w 1703674"/>
              <a:gd name="connsiteY46" fmla="*/ 125363 h 473599"/>
              <a:gd name="connsiteX47" fmla="*/ 1463040 w 1703674"/>
              <a:gd name="connsiteY47" fmla="*/ 237905 h 473599"/>
              <a:gd name="connsiteX48" fmla="*/ 1519311 w 1703674"/>
              <a:gd name="connsiteY48" fmla="*/ 97228 h 473599"/>
              <a:gd name="connsiteX49" fmla="*/ 1575582 w 1703674"/>
              <a:gd name="connsiteY49" fmla="*/ 139431 h 473599"/>
              <a:gd name="connsiteX50" fmla="*/ 1603717 w 1703674"/>
              <a:gd name="connsiteY50" fmla="*/ 181634 h 473599"/>
              <a:gd name="connsiteX51" fmla="*/ 1631853 w 1703674"/>
              <a:gd name="connsiteY51" fmla="*/ 139431 h 473599"/>
              <a:gd name="connsiteX52" fmla="*/ 1674056 w 1703674"/>
              <a:gd name="connsiteY52" fmla="*/ 209769 h 473599"/>
              <a:gd name="connsiteX53" fmla="*/ 1702191 w 1703674"/>
              <a:gd name="connsiteY53" fmla="*/ 308243 h 4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03674" h="473599">
                <a:moveTo>
                  <a:pt x="0" y="294176"/>
                </a:moveTo>
                <a:cubicBezTo>
                  <a:pt x="4689" y="270730"/>
                  <a:pt x="5672" y="246225"/>
                  <a:pt x="14068" y="223837"/>
                </a:cubicBezTo>
                <a:cubicBezTo>
                  <a:pt x="20004" y="208006"/>
                  <a:pt x="34642" y="196756"/>
                  <a:pt x="42203" y="181634"/>
                </a:cubicBezTo>
                <a:cubicBezTo>
                  <a:pt x="48835" y="168371"/>
                  <a:pt x="51064" y="153315"/>
                  <a:pt x="56271" y="139431"/>
                </a:cubicBezTo>
                <a:cubicBezTo>
                  <a:pt x="65138" y="115787"/>
                  <a:pt x="68241" y="88492"/>
                  <a:pt x="84407" y="69093"/>
                </a:cubicBezTo>
                <a:cubicBezTo>
                  <a:pt x="93900" y="57701"/>
                  <a:pt x="112542" y="59714"/>
                  <a:pt x="126610" y="55025"/>
                </a:cubicBezTo>
                <a:cubicBezTo>
                  <a:pt x="135988" y="73782"/>
                  <a:pt x="144341" y="93088"/>
                  <a:pt x="154745" y="111296"/>
                </a:cubicBezTo>
                <a:cubicBezTo>
                  <a:pt x="163133" y="125976"/>
                  <a:pt x="175319" y="138377"/>
                  <a:pt x="182880" y="153499"/>
                </a:cubicBezTo>
                <a:cubicBezTo>
                  <a:pt x="189512" y="166762"/>
                  <a:pt x="191107" y="182072"/>
                  <a:pt x="196948" y="195702"/>
                </a:cubicBezTo>
                <a:cubicBezTo>
                  <a:pt x="205209" y="214977"/>
                  <a:pt x="215705" y="233216"/>
                  <a:pt x="225083" y="251973"/>
                </a:cubicBezTo>
                <a:cubicBezTo>
                  <a:pt x="229772" y="275419"/>
                  <a:pt x="222244" y="339218"/>
                  <a:pt x="239151" y="322311"/>
                </a:cubicBezTo>
                <a:cubicBezTo>
                  <a:pt x="266494" y="294968"/>
                  <a:pt x="257908" y="247283"/>
                  <a:pt x="267287" y="209769"/>
                </a:cubicBezTo>
                <a:lnTo>
                  <a:pt x="281354" y="153499"/>
                </a:lnTo>
                <a:cubicBezTo>
                  <a:pt x="295422" y="158188"/>
                  <a:pt x="313072" y="157081"/>
                  <a:pt x="323557" y="167566"/>
                </a:cubicBezTo>
                <a:cubicBezTo>
                  <a:pt x="339242" y="183251"/>
                  <a:pt x="344302" y="274565"/>
                  <a:pt x="351693" y="280108"/>
                </a:cubicBezTo>
                <a:cubicBezTo>
                  <a:pt x="378219" y="300003"/>
                  <a:pt x="417342" y="289487"/>
                  <a:pt x="450167" y="294176"/>
                </a:cubicBezTo>
                <a:cubicBezTo>
                  <a:pt x="459545" y="317622"/>
                  <a:pt x="467009" y="341928"/>
                  <a:pt x="478302" y="364514"/>
                </a:cubicBezTo>
                <a:cubicBezTo>
                  <a:pt x="532844" y="473599"/>
                  <a:pt x="485144" y="342839"/>
                  <a:pt x="520505" y="448920"/>
                </a:cubicBezTo>
                <a:cubicBezTo>
                  <a:pt x="534573" y="439542"/>
                  <a:pt x="556429" y="436483"/>
                  <a:pt x="562708" y="420785"/>
                </a:cubicBezTo>
                <a:cubicBezTo>
                  <a:pt x="576749" y="385683"/>
                  <a:pt x="571027" y="345609"/>
                  <a:pt x="576776" y="308243"/>
                </a:cubicBezTo>
                <a:cubicBezTo>
                  <a:pt x="580412" y="284611"/>
                  <a:pt x="585044" y="261101"/>
                  <a:pt x="590843" y="237905"/>
                </a:cubicBezTo>
                <a:cubicBezTo>
                  <a:pt x="594439" y="223519"/>
                  <a:pt x="595648" y="207281"/>
                  <a:pt x="604911" y="195702"/>
                </a:cubicBezTo>
                <a:cubicBezTo>
                  <a:pt x="618169" y="179130"/>
                  <a:pt x="689536" y="146355"/>
                  <a:pt x="703385" y="139431"/>
                </a:cubicBezTo>
                <a:cubicBezTo>
                  <a:pt x="708074" y="125363"/>
                  <a:pt x="710821" y="110491"/>
                  <a:pt x="717453" y="97228"/>
                </a:cubicBezTo>
                <a:cubicBezTo>
                  <a:pt x="735199" y="61736"/>
                  <a:pt x="747554" y="53059"/>
                  <a:pt x="773723" y="26889"/>
                </a:cubicBezTo>
                <a:cubicBezTo>
                  <a:pt x="778412" y="55025"/>
                  <a:pt x="778771" y="84236"/>
                  <a:pt x="787791" y="111296"/>
                </a:cubicBezTo>
                <a:cubicBezTo>
                  <a:pt x="838379" y="263058"/>
                  <a:pt x="798103" y="52191"/>
                  <a:pt x="829994" y="195702"/>
                </a:cubicBezTo>
                <a:cubicBezTo>
                  <a:pt x="836182" y="223546"/>
                  <a:pt x="838468" y="252138"/>
                  <a:pt x="844062" y="280108"/>
                </a:cubicBezTo>
                <a:cubicBezTo>
                  <a:pt x="847854" y="299067"/>
                  <a:pt x="853441" y="317622"/>
                  <a:pt x="858130" y="336379"/>
                </a:cubicBezTo>
                <a:cubicBezTo>
                  <a:pt x="862819" y="312933"/>
                  <a:pt x="866398" y="289237"/>
                  <a:pt x="872197" y="266040"/>
                </a:cubicBezTo>
                <a:cubicBezTo>
                  <a:pt x="875793" y="251654"/>
                  <a:pt x="883357" y="238378"/>
                  <a:pt x="886265" y="223837"/>
                </a:cubicBezTo>
                <a:cubicBezTo>
                  <a:pt x="892768" y="191323"/>
                  <a:pt x="895644" y="158188"/>
                  <a:pt x="900333" y="125363"/>
                </a:cubicBezTo>
                <a:cubicBezTo>
                  <a:pt x="919090" y="130052"/>
                  <a:pt x="939310" y="130785"/>
                  <a:pt x="956603" y="139431"/>
                </a:cubicBezTo>
                <a:cubicBezTo>
                  <a:pt x="984449" y="153354"/>
                  <a:pt x="992992" y="189887"/>
                  <a:pt x="1012874" y="209769"/>
                </a:cubicBezTo>
                <a:cubicBezTo>
                  <a:pt x="1024829" y="221724"/>
                  <a:pt x="1041009" y="228526"/>
                  <a:pt x="1055077" y="237905"/>
                </a:cubicBezTo>
                <a:cubicBezTo>
                  <a:pt x="1155427" y="204454"/>
                  <a:pt x="1034104" y="251887"/>
                  <a:pt x="1139483" y="181634"/>
                </a:cubicBezTo>
                <a:cubicBezTo>
                  <a:pt x="1151821" y="173408"/>
                  <a:pt x="1167619" y="172255"/>
                  <a:pt x="1181687" y="167566"/>
                </a:cubicBezTo>
                <a:cubicBezTo>
                  <a:pt x="1191065" y="176945"/>
                  <a:pt x="1197239" y="199896"/>
                  <a:pt x="1209822" y="195702"/>
                </a:cubicBezTo>
                <a:cubicBezTo>
                  <a:pt x="1223890" y="191013"/>
                  <a:pt x="1220294" y="167885"/>
                  <a:pt x="1223890" y="153499"/>
                </a:cubicBezTo>
                <a:cubicBezTo>
                  <a:pt x="1234375" y="111557"/>
                  <a:pt x="1242647" y="69092"/>
                  <a:pt x="1252025" y="26889"/>
                </a:cubicBezTo>
                <a:cubicBezTo>
                  <a:pt x="1256714" y="40957"/>
                  <a:pt x="1263185" y="54552"/>
                  <a:pt x="1266093" y="69093"/>
                </a:cubicBezTo>
                <a:cubicBezTo>
                  <a:pt x="1271799" y="97624"/>
                  <a:pt x="1278588" y="187342"/>
                  <a:pt x="1294228" y="223837"/>
                </a:cubicBezTo>
                <a:cubicBezTo>
                  <a:pt x="1300888" y="239377"/>
                  <a:pt x="1312985" y="251972"/>
                  <a:pt x="1322363" y="266040"/>
                </a:cubicBezTo>
                <a:cubicBezTo>
                  <a:pt x="1331742" y="256662"/>
                  <a:pt x="1343675" y="249278"/>
                  <a:pt x="1350499" y="237905"/>
                </a:cubicBezTo>
                <a:cubicBezTo>
                  <a:pt x="1358128" y="225190"/>
                  <a:pt x="1359360" y="209587"/>
                  <a:pt x="1364567" y="195702"/>
                </a:cubicBezTo>
                <a:cubicBezTo>
                  <a:pt x="1404296" y="89757"/>
                  <a:pt x="1383198" y="163379"/>
                  <a:pt x="1406770" y="69093"/>
                </a:cubicBezTo>
                <a:cubicBezTo>
                  <a:pt x="1416148" y="87850"/>
                  <a:pt x="1428274" y="105469"/>
                  <a:pt x="1434905" y="125363"/>
                </a:cubicBezTo>
                <a:cubicBezTo>
                  <a:pt x="1447133" y="162047"/>
                  <a:pt x="1463040" y="237905"/>
                  <a:pt x="1463040" y="237905"/>
                </a:cubicBezTo>
                <a:cubicBezTo>
                  <a:pt x="1481341" y="0"/>
                  <a:pt x="1432995" y="23243"/>
                  <a:pt x="1519311" y="97228"/>
                </a:cubicBezTo>
                <a:cubicBezTo>
                  <a:pt x="1537113" y="112487"/>
                  <a:pt x="1556825" y="125363"/>
                  <a:pt x="1575582" y="139431"/>
                </a:cubicBezTo>
                <a:cubicBezTo>
                  <a:pt x="1584960" y="153499"/>
                  <a:pt x="1586810" y="181634"/>
                  <a:pt x="1603717" y="181634"/>
                </a:cubicBezTo>
                <a:cubicBezTo>
                  <a:pt x="1620624" y="181634"/>
                  <a:pt x="1616155" y="133152"/>
                  <a:pt x="1631853" y="139431"/>
                </a:cubicBezTo>
                <a:cubicBezTo>
                  <a:pt x="1657240" y="149586"/>
                  <a:pt x="1662742" y="184877"/>
                  <a:pt x="1674056" y="209769"/>
                </a:cubicBezTo>
                <a:cubicBezTo>
                  <a:pt x="1703674" y="274929"/>
                  <a:pt x="1702191" y="268265"/>
                  <a:pt x="1702191" y="308243"/>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7" name="Ravni poveznik 16"/>
          <p:cNvCxnSpPr/>
          <p:nvPr/>
        </p:nvCxnSpPr>
        <p:spPr>
          <a:xfrm>
            <a:off x="0" y="1484784"/>
            <a:ext cx="305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vni poveznik 22"/>
          <p:cNvCxnSpPr/>
          <p:nvPr/>
        </p:nvCxnSpPr>
        <p:spPr>
          <a:xfrm>
            <a:off x="3059832" y="0"/>
            <a:ext cx="0" cy="16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2195736" y="0"/>
            <a:ext cx="864096" cy="1512168"/>
          </a:xfrm>
          <a:prstGeom prst="rect">
            <a:avLst/>
          </a:prstGeom>
          <a:noFill/>
        </p:spPr>
      </p:pic>
      <p:pic>
        <p:nvPicPr>
          <p:cNvPr id="54"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0" y="0"/>
            <a:ext cx="864096" cy="1512168"/>
          </a:xfrm>
          <a:prstGeom prst="rect">
            <a:avLst/>
          </a:prstGeom>
          <a:noFill/>
        </p:spPr>
      </p:pic>
      <p:pic>
        <p:nvPicPr>
          <p:cNvPr id="55"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827584" y="0"/>
            <a:ext cx="864096" cy="1512168"/>
          </a:xfrm>
          <a:prstGeom prst="rect">
            <a:avLst/>
          </a:prstGeom>
          <a:noFill/>
        </p:spPr>
      </p:pic>
      <p:pic>
        <p:nvPicPr>
          <p:cNvPr id="56"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1619672" y="0"/>
            <a:ext cx="864096" cy="1512168"/>
          </a:xfrm>
          <a:prstGeom prst="rect">
            <a:avLst/>
          </a:prstGeom>
          <a:noFill/>
        </p:spPr>
      </p:pic>
      <p:pic>
        <p:nvPicPr>
          <p:cNvPr id="1033"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1619672" y="2060848"/>
            <a:ext cx="944572" cy="1152128"/>
          </a:xfrm>
          <a:prstGeom prst="rect">
            <a:avLst/>
          </a:prstGeom>
          <a:noFill/>
        </p:spPr>
      </p:pic>
      <p:pic>
        <p:nvPicPr>
          <p:cNvPr id="76"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2060848"/>
            <a:ext cx="944572" cy="1152128"/>
          </a:xfrm>
          <a:prstGeom prst="rect">
            <a:avLst/>
          </a:prstGeom>
          <a:noFill/>
        </p:spPr>
      </p:pic>
      <p:pic>
        <p:nvPicPr>
          <p:cNvPr id="77"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3645024"/>
            <a:ext cx="944572" cy="1152128"/>
          </a:xfrm>
          <a:prstGeom prst="rect">
            <a:avLst/>
          </a:prstGeom>
          <a:noFill/>
        </p:spPr>
      </p:pic>
      <p:sp>
        <p:nvSpPr>
          <p:cNvPr id="80" name="Pravokutnik 79"/>
          <p:cNvSpPr/>
          <p:nvPr/>
        </p:nvSpPr>
        <p:spPr>
          <a:xfrm>
            <a:off x="0" y="1484784"/>
            <a:ext cx="3059832"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5" name="Ravni poveznik 84"/>
          <p:cNvCxnSpPr/>
          <p:nvPr/>
        </p:nvCxnSpPr>
        <p:spPr>
          <a:xfrm flipH="1">
            <a:off x="0" y="1484784"/>
            <a:ext cx="30598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2" name="Slika 91" descr="Speech_balloon.svg.png"/>
          <p:cNvPicPr>
            <a:picLocks noChangeAspect="1"/>
          </p:cNvPicPr>
          <p:nvPr/>
        </p:nvPicPr>
        <p:blipFill>
          <a:blip r:embed="rId6" cstate="print"/>
          <a:stretch>
            <a:fillRect/>
          </a:stretch>
        </p:blipFill>
        <p:spPr>
          <a:xfrm rot="10800000" flipH="1" flipV="1">
            <a:off x="3923928" y="1700808"/>
            <a:ext cx="3125994" cy="2664296"/>
          </a:xfrm>
          <a:prstGeom prst="rect">
            <a:avLst/>
          </a:prstGeom>
        </p:spPr>
      </p:pic>
      <p:sp>
        <p:nvSpPr>
          <p:cNvPr id="33" name="Pravokutnik 32"/>
          <p:cNvSpPr/>
          <p:nvPr/>
        </p:nvSpPr>
        <p:spPr>
          <a:xfrm>
            <a:off x="5321322" y="3153166"/>
            <a:ext cx="936104" cy="36003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Aharoni" pitchFamily="2" charset="-79"/>
                <a:cs typeface="Aharoni" pitchFamily="2" charset="-79"/>
                <a:hlinkClick r:id="rId7" action="ppaction://hlinksldjump"/>
              </a:rPr>
              <a:t>DALJE</a:t>
            </a:r>
            <a:endParaRPr lang="de-DE" sz="1600" b="1" dirty="0">
              <a:latin typeface="Aharoni" pitchFamily="2" charset="-79"/>
              <a:cs typeface="Aharoni" pitchFamily="2" charset="-79"/>
            </a:endParaRPr>
          </a:p>
        </p:txBody>
      </p:sp>
      <p:sp>
        <p:nvSpPr>
          <p:cNvPr id="40" name="TekstniOkvir 39"/>
          <p:cNvSpPr txBox="1"/>
          <p:nvPr/>
        </p:nvSpPr>
        <p:spPr>
          <a:xfrm>
            <a:off x="4572000" y="2132857"/>
            <a:ext cx="2016224" cy="1200329"/>
          </a:xfrm>
          <a:prstGeom prst="rect">
            <a:avLst/>
          </a:prstGeom>
          <a:noFill/>
        </p:spPr>
        <p:txBody>
          <a:bodyPr wrap="square" rtlCol="0">
            <a:spAutoFit/>
          </a:bodyPr>
          <a:lstStyle/>
          <a:p>
            <a:r>
              <a:rPr lang="hr-HR" b="1" dirty="0" smtClean="0"/>
              <a:t>Ana</a:t>
            </a:r>
            <a:r>
              <a:rPr lang="hr-HR" dirty="0" smtClean="0"/>
              <a:t>: </a:t>
            </a:r>
            <a:r>
              <a:rPr lang="hr-HR" dirty="0" smtClean="0">
                <a:solidFill>
                  <a:srgbClr val="FF0000"/>
                </a:solidFill>
              </a:rPr>
              <a:t>Ja sam ju upoznala </a:t>
            </a:r>
            <a:br>
              <a:rPr lang="hr-HR" dirty="0" smtClean="0">
                <a:solidFill>
                  <a:srgbClr val="FF0000"/>
                </a:solidFill>
              </a:rPr>
            </a:br>
            <a:r>
              <a:rPr lang="hr-HR" dirty="0" smtClean="0">
                <a:solidFill>
                  <a:srgbClr val="FF0000"/>
                </a:solidFill>
              </a:rPr>
              <a:t>na facebooku, čini se OK.</a:t>
            </a:r>
            <a:endParaRPr lang="de-DE" dirty="0">
              <a:solidFill>
                <a:srgbClr val="FF0000"/>
              </a:solidFill>
            </a:endParaRPr>
          </a:p>
        </p:txBody>
      </p:sp>
      <p:pic>
        <p:nvPicPr>
          <p:cNvPr id="32" name="Picture 3" descr="C:\Users\Korisnik\AppData\Local\Microsoft\Windows\Temporary Internet Files\Content.IE5\DVLFSPUK\istockphoto_4897714-england-soccer-boy-cartoon-character[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8158" l="9690" r="89535"/>
                    </a14:imgEffect>
                  </a14:imgLayer>
                </a14:imgProps>
              </a:ext>
            </a:extLst>
          </a:blip>
          <a:srcRect/>
          <a:stretch>
            <a:fillRect/>
          </a:stretch>
        </p:blipFill>
        <p:spPr bwMode="auto">
          <a:xfrm>
            <a:off x="6903004" y="3537619"/>
            <a:ext cx="1586476" cy="2339653"/>
          </a:xfrm>
          <a:prstGeom prst="rect">
            <a:avLst/>
          </a:prstGeom>
          <a:noFill/>
        </p:spPr>
      </p:pic>
      <p:pic>
        <p:nvPicPr>
          <p:cNvPr id="34" name="Picture 5" descr="C:\Users\Korisnik\AppData\Local\Microsoft\Windows\Temporary Internet Files\Content.IE5\1PUY9FIG\school-girl[1].jpg"/>
          <p:cNvPicPr>
            <a:picLocks noGrp="1" noChangeAspect="1" noChangeArrowheads="1"/>
          </p:cNvPicPr>
          <p:nvPr>
            <p:ph idx="1"/>
          </p:nvPr>
        </p:nvPicPr>
        <p:blipFill>
          <a:blip r:embed="rId10" cstate="print">
            <a:extLst>
              <a:ext uri="{BEBA8EAE-BF5A-486C-A8C5-ECC9F3942E4B}">
                <a14:imgProps xmlns:a14="http://schemas.microsoft.com/office/drawing/2010/main">
                  <a14:imgLayer r:embed="rId11">
                    <a14:imgEffect>
                      <a14:backgroundRemoval t="2031" b="92344" l="9792" r="89792"/>
                    </a14:imgEffect>
                  </a14:imgLayer>
                </a14:imgProps>
              </a:ext>
            </a:extLst>
          </a:blip>
          <a:srcRect r="114" b="6814"/>
          <a:stretch>
            <a:fillRect/>
          </a:stretch>
        </p:blipFill>
        <p:spPr bwMode="auto">
          <a:xfrm flipH="1">
            <a:off x="3057885" y="3721224"/>
            <a:ext cx="1692188" cy="2104910"/>
          </a:xfrm>
          <a:prstGeom prst="rect">
            <a:avLst/>
          </a:prstGeom>
          <a:noFill/>
        </p:spPr>
      </p:pic>
      <p:pic>
        <p:nvPicPr>
          <p:cNvPr id="35" name="Picture 2" descr="C:\Users\Burić\AppData\Local\Microsoft\Windows\Temporary Internet Files\Content.IE5\YIJSZGC0\sunshine_sun_0515-1011-0603-2828_SMU[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338" b="97973" l="667" r="100000"/>
                    </a14:imgEffect>
                  </a14:imgLayer>
                </a14:imgProps>
              </a:ext>
              <a:ext uri="{28A0092B-C50C-407E-A947-70E740481C1C}">
                <a14:useLocalDpi xmlns:a14="http://schemas.microsoft.com/office/drawing/2010/main" val="0"/>
              </a:ext>
            </a:extLst>
          </a:blip>
          <a:srcRect/>
          <a:stretch>
            <a:fillRect/>
          </a:stretch>
        </p:blipFill>
        <p:spPr bwMode="auto">
          <a:xfrm>
            <a:off x="6804248" y="-99392"/>
            <a:ext cx="2481064" cy="2447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ravokutnik 82"/>
          <p:cNvSpPr/>
          <p:nvPr/>
        </p:nvSpPr>
        <p:spPr>
          <a:xfrm>
            <a:off x="152400" y="1637184"/>
            <a:ext cx="2763416" cy="416808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Pravokutnik 80"/>
          <p:cNvSpPr/>
          <p:nvPr/>
        </p:nvSpPr>
        <p:spPr>
          <a:xfrm rot="5400000">
            <a:off x="1115616" y="3429000"/>
            <a:ext cx="3384376" cy="504056"/>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4" name="Picture 10" descr="C:\Users\Korisnik\AppData\Local\Microsoft\Windows\Temporary Internet Files\Content.IE5\1PUY9FIG\door_texture___33_by_agf81-d4vjkdj[1].jpg"/>
          <p:cNvPicPr>
            <a:picLocks noChangeAspect="1" noChangeArrowheads="1"/>
          </p:cNvPicPr>
          <p:nvPr/>
        </p:nvPicPr>
        <p:blipFill>
          <a:blip r:embed="rId3" cstate="print"/>
          <a:srcRect l="15302" t="6123" r="12017" b="4082"/>
          <a:stretch>
            <a:fillRect/>
          </a:stretch>
        </p:blipFill>
        <p:spPr bwMode="auto">
          <a:xfrm>
            <a:off x="2195736" y="3717032"/>
            <a:ext cx="792088" cy="1834309"/>
          </a:xfrm>
          <a:prstGeom prst="rect">
            <a:avLst/>
          </a:prstGeom>
          <a:noFill/>
        </p:spPr>
      </p:pic>
      <p:sp>
        <p:nvSpPr>
          <p:cNvPr id="82" name="Pravokutnik 81"/>
          <p:cNvSpPr/>
          <p:nvPr/>
        </p:nvSpPr>
        <p:spPr>
          <a:xfrm rot="5400000">
            <a:off x="-1566428" y="3555268"/>
            <a:ext cx="3600400" cy="46754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Ravni poveznik 17"/>
          <p:cNvCxnSpPr/>
          <p:nvPr/>
        </p:nvCxnSpPr>
        <p:spPr>
          <a:xfrm>
            <a:off x="3059832" y="1484784"/>
            <a:ext cx="0" cy="4392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rostoručno 5"/>
          <p:cNvSpPr/>
          <p:nvPr/>
        </p:nvSpPr>
        <p:spPr>
          <a:xfrm>
            <a:off x="0" y="5157192"/>
            <a:ext cx="9200271" cy="576064"/>
          </a:xfrm>
          <a:custGeom>
            <a:avLst/>
            <a:gdLst>
              <a:gd name="connsiteX0" fmla="*/ 0 w 9200271"/>
              <a:gd name="connsiteY0" fmla="*/ 392596 h 529892"/>
              <a:gd name="connsiteX1" fmla="*/ 112542 w 9200271"/>
              <a:gd name="connsiteY1" fmla="*/ 350393 h 529892"/>
              <a:gd name="connsiteX2" fmla="*/ 196948 w 9200271"/>
              <a:gd name="connsiteY2" fmla="*/ 322257 h 529892"/>
              <a:gd name="connsiteX3" fmla="*/ 239151 w 9200271"/>
              <a:gd name="connsiteY3" fmla="*/ 280054 h 529892"/>
              <a:gd name="connsiteX4" fmla="*/ 281354 w 9200271"/>
              <a:gd name="connsiteY4" fmla="*/ 265987 h 529892"/>
              <a:gd name="connsiteX5" fmla="*/ 337625 w 9200271"/>
              <a:gd name="connsiteY5" fmla="*/ 209716 h 529892"/>
              <a:gd name="connsiteX6" fmla="*/ 407963 w 9200271"/>
              <a:gd name="connsiteY6" fmla="*/ 111242 h 529892"/>
              <a:gd name="connsiteX7" fmla="*/ 436098 w 9200271"/>
              <a:gd name="connsiteY7" fmla="*/ 167513 h 529892"/>
              <a:gd name="connsiteX8" fmla="*/ 464234 w 9200271"/>
              <a:gd name="connsiteY8" fmla="*/ 364461 h 529892"/>
              <a:gd name="connsiteX9" fmla="*/ 492369 w 9200271"/>
              <a:gd name="connsiteY9" fmla="*/ 280054 h 529892"/>
              <a:gd name="connsiteX10" fmla="*/ 548640 w 9200271"/>
              <a:gd name="connsiteY10" fmla="*/ 153445 h 529892"/>
              <a:gd name="connsiteX11" fmla="*/ 576775 w 9200271"/>
              <a:gd name="connsiteY11" fmla="*/ 111242 h 529892"/>
              <a:gd name="connsiteX12" fmla="*/ 618978 w 9200271"/>
              <a:gd name="connsiteY12" fmla="*/ 139377 h 529892"/>
              <a:gd name="connsiteX13" fmla="*/ 633046 w 9200271"/>
              <a:gd name="connsiteY13" fmla="*/ 223784 h 529892"/>
              <a:gd name="connsiteX14" fmla="*/ 647114 w 9200271"/>
              <a:gd name="connsiteY14" fmla="*/ 265987 h 529892"/>
              <a:gd name="connsiteX15" fmla="*/ 689317 w 9200271"/>
              <a:gd name="connsiteY15" fmla="*/ 251919 h 529892"/>
              <a:gd name="connsiteX16" fmla="*/ 731520 w 9200271"/>
              <a:gd name="connsiteY16" fmla="*/ 111242 h 529892"/>
              <a:gd name="connsiteX17" fmla="*/ 759655 w 9200271"/>
              <a:gd name="connsiteY17" fmla="*/ 153445 h 529892"/>
              <a:gd name="connsiteX18" fmla="*/ 773723 w 9200271"/>
              <a:gd name="connsiteY18" fmla="*/ 322257 h 529892"/>
              <a:gd name="connsiteX19" fmla="*/ 844062 w 9200271"/>
              <a:gd name="connsiteY19" fmla="*/ 280054 h 529892"/>
              <a:gd name="connsiteX20" fmla="*/ 900332 w 9200271"/>
              <a:gd name="connsiteY20" fmla="*/ 265987 h 529892"/>
              <a:gd name="connsiteX21" fmla="*/ 956603 w 9200271"/>
              <a:gd name="connsiteY21" fmla="*/ 237851 h 529892"/>
              <a:gd name="connsiteX22" fmla="*/ 1041009 w 9200271"/>
              <a:gd name="connsiteY22" fmla="*/ 209716 h 529892"/>
              <a:gd name="connsiteX23" fmla="*/ 1055077 w 9200271"/>
              <a:gd name="connsiteY23" fmla="*/ 294122 h 529892"/>
              <a:gd name="connsiteX24" fmla="*/ 1097280 w 9200271"/>
              <a:gd name="connsiteY24" fmla="*/ 322257 h 529892"/>
              <a:gd name="connsiteX25" fmla="*/ 1111348 w 9200271"/>
              <a:gd name="connsiteY25" fmla="*/ 265987 h 529892"/>
              <a:gd name="connsiteX26" fmla="*/ 1181686 w 9200271"/>
              <a:gd name="connsiteY26" fmla="*/ 167513 h 529892"/>
              <a:gd name="connsiteX27" fmla="*/ 1252025 w 9200271"/>
              <a:gd name="connsiteY27" fmla="*/ 97174 h 529892"/>
              <a:gd name="connsiteX28" fmla="*/ 1266092 w 9200271"/>
              <a:gd name="connsiteY28" fmla="*/ 153445 h 529892"/>
              <a:gd name="connsiteX29" fmla="*/ 1322363 w 9200271"/>
              <a:gd name="connsiteY29" fmla="*/ 251919 h 529892"/>
              <a:gd name="connsiteX30" fmla="*/ 1364566 w 9200271"/>
              <a:gd name="connsiteY30" fmla="*/ 364461 h 529892"/>
              <a:gd name="connsiteX31" fmla="*/ 1406769 w 9200271"/>
              <a:gd name="connsiteY31" fmla="*/ 294122 h 529892"/>
              <a:gd name="connsiteX32" fmla="*/ 1420837 w 9200271"/>
              <a:gd name="connsiteY32" fmla="*/ 237851 h 529892"/>
              <a:gd name="connsiteX33" fmla="*/ 1463040 w 9200271"/>
              <a:gd name="connsiteY33" fmla="*/ 209716 h 529892"/>
              <a:gd name="connsiteX34" fmla="*/ 1505243 w 9200271"/>
              <a:gd name="connsiteY34" fmla="*/ 294122 h 529892"/>
              <a:gd name="connsiteX35" fmla="*/ 1547446 w 9200271"/>
              <a:gd name="connsiteY35" fmla="*/ 237851 h 529892"/>
              <a:gd name="connsiteX36" fmla="*/ 1575582 w 9200271"/>
              <a:gd name="connsiteY36" fmla="*/ 153445 h 529892"/>
              <a:gd name="connsiteX37" fmla="*/ 1617785 w 9200271"/>
              <a:gd name="connsiteY37" fmla="*/ 167513 h 529892"/>
              <a:gd name="connsiteX38" fmla="*/ 1631852 w 9200271"/>
              <a:gd name="connsiteY38" fmla="*/ 223784 h 529892"/>
              <a:gd name="connsiteX39" fmla="*/ 1659988 w 9200271"/>
              <a:gd name="connsiteY39" fmla="*/ 322257 h 529892"/>
              <a:gd name="connsiteX40" fmla="*/ 1674055 w 9200271"/>
              <a:gd name="connsiteY40" fmla="*/ 223784 h 529892"/>
              <a:gd name="connsiteX41" fmla="*/ 1716258 w 9200271"/>
              <a:gd name="connsiteY41" fmla="*/ 181581 h 529892"/>
              <a:gd name="connsiteX42" fmla="*/ 1730326 w 9200271"/>
              <a:gd name="connsiteY42" fmla="*/ 125310 h 529892"/>
              <a:gd name="connsiteX43" fmla="*/ 1800665 w 9200271"/>
              <a:gd name="connsiteY43" fmla="*/ 209716 h 529892"/>
              <a:gd name="connsiteX44" fmla="*/ 1828800 w 9200271"/>
              <a:gd name="connsiteY44" fmla="*/ 294122 h 529892"/>
              <a:gd name="connsiteX45" fmla="*/ 1871003 w 9200271"/>
              <a:gd name="connsiteY45" fmla="*/ 378528 h 529892"/>
              <a:gd name="connsiteX46" fmla="*/ 1927274 w 9200271"/>
              <a:gd name="connsiteY46" fmla="*/ 350393 h 529892"/>
              <a:gd name="connsiteX47" fmla="*/ 1955409 w 9200271"/>
              <a:gd name="connsiteY47" fmla="*/ 308190 h 529892"/>
              <a:gd name="connsiteX48" fmla="*/ 1983545 w 9200271"/>
              <a:gd name="connsiteY48" fmla="*/ 280054 h 529892"/>
              <a:gd name="connsiteX49" fmla="*/ 1997612 w 9200271"/>
              <a:gd name="connsiteY49" fmla="*/ 237851 h 529892"/>
              <a:gd name="connsiteX50" fmla="*/ 2025748 w 9200271"/>
              <a:gd name="connsiteY50" fmla="*/ 209716 h 529892"/>
              <a:gd name="connsiteX51" fmla="*/ 2053883 w 9200271"/>
              <a:gd name="connsiteY51" fmla="*/ 167513 h 529892"/>
              <a:gd name="connsiteX52" fmla="*/ 2124222 w 9200271"/>
              <a:gd name="connsiteY52" fmla="*/ 251919 h 529892"/>
              <a:gd name="connsiteX53" fmla="*/ 2166425 w 9200271"/>
              <a:gd name="connsiteY53" fmla="*/ 265987 h 529892"/>
              <a:gd name="connsiteX54" fmla="*/ 2194560 w 9200271"/>
              <a:gd name="connsiteY54" fmla="*/ 237851 h 529892"/>
              <a:gd name="connsiteX55" fmla="*/ 2208628 w 9200271"/>
              <a:gd name="connsiteY55" fmla="*/ 195648 h 529892"/>
              <a:gd name="connsiteX56" fmla="*/ 2278966 w 9200271"/>
              <a:gd name="connsiteY56" fmla="*/ 209716 h 529892"/>
              <a:gd name="connsiteX57" fmla="*/ 2363372 w 9200271"/>
              <a:gd name="connsiteY57" fmla="*/ 237851 h 529892"/>
              <a:gd name="connsiteX58" fmla="*/ 2405575 w 9200271"/>
              <a:gd name="connsiteY58" fmla="*/ 223784 h 529892"/>
              <a:gd name="connsiteX59" fmla="*/ 2433711 w 9200271"/>
              <a:gd name="connsiteY59" fmla="*/ 195648 h 529892"/>
              <a:gd name="connsiteX60" fmla="*/ 2475914 w 9200271"/>
              <a:gd name="connsiteY60" fmla="*/ 209716 h 529892"/>
              <a:gd name="connsiteX61" fmla="*/ 2574388 w 9200271"/>
              <a:gd name="connsiteY61" fmla="*/ 392596 h 529892"/>
              <a:gd name="connsiteX62" fmla="*/ 2616591 w 9200271"/>
              <a:gd name="connsiteY62" fmla="*/ 308190 h 529892"/>
              <a:gd name="connsiteX63" fmla="*/ 2686929 w 9200271"/>
              <a:gd name="connsiteY63" fmla="*/ 125310 h 529892"/>
              <a:gd name="connsiteX64" fmla="*/ 2715065 w 9200271"/>
              <a:gd name="connsiteY64" fmla="*/ 97174 h 529892"/>
              <a:gd name="connsiteX65" fmla="*/ 2785403 w 9200271"/>
              <a:gd name="connsiteY65" fmla="*/ 223784 h 529892"/>
              <a:gd name="connsiteX66" fmla="*/ 2897945 w 9200271"/>
              <a:gd name="connsiteY66" fmla="*/ 181581 h 529892"/>
              <a:gd name="connsiteX67" fmla="*/ 2940148 w 9200271"/>
              <a:gd name="connsiteY67" fmla="*/ 223784 h 529892"/>
              <a:gd name="connsiteX68" fmla="*/ 2954215 w 9200271"/>
              <a:gd name="connsiteY68" fmla="*/ 294122 h 529892"/>
              <a:gd name="connsiteX69" fmla="*/ 2968283 w 9200271"/>
              <a:gd name="connsiteY69" fmla="*/ 336325 h 529892"/>
              <a:gd name="connsiteX70" fmla="*/ 3038622 w 9200271"/>
              <a:gd name="connsiteY70" fmla="*/ 322257 h 529892"/>
              <a:gd name="connsiteX71" fmla="*/ 3066757 w 9200271"/>
              <a:gd name="connsiteY71" fmla="*/ 251919 h 529892"/>
              <a:gd name="connsiteX72" fmla="*/ 3123028 w 9200271"/>
              <a:gd name="connsiteY72" fmla="*/ 181581 h 529892"/>
              <a:gd name="connsiteX73" fmla="*/ 3165231 w 9200271"/>
              <a:gd name="connsiteY73" fmla="*/ 111242 h 529892"/>
              <a:gd name="connsiteX74" fmla="*/ 3221502 w 9200271"/>
              <a:gd name="connsiteY74" fmla="*/ 139377 h 529892"/>
              <a:gd name="connsiteX75" fmla="*/ 3249637 w 9200271"/>
              <a:gd name="connsiteY75" fmla="*/ 181581 h 529892"/>
              <a:gd name="connsiteX76" fmla="*/ 3291840 w 9200271"/>
              <a:gd name="connsiteY76" fmla="*/ 294122 h 529892"/>
              <a:gd name="connsiteX77" fmla="*/ 3319975 w 9200271"/>
              <a:gd name="connsiteY77" fmla="*/ 251919 h 529892"/>
              <a:gd name="connsiteX78" fmla="*/ 3334043 w 9200271"/>
              <a:gd name="connsiteY78" fmla="*/ 209716 h 529892"/>
              <a:gd name="connsiteX79" fmla="*/ 3362178 w 9200271"/>
              <a:gd name="connsiteY79" fmla="*/ 139377 h 529892"/>
              <a:gd name="connsiteX80" fmla="*/ 3404382 w 9200271"/>
              <a:gd name="connsiteY80" fmla="*/ 40904 h 529892"/>
              <a:gd name="connsiteX81" fmla="*/ 3432517 w 9200271"/>
              <a:gd name="connsiteY81" fmla="*/ 12768 h 529892"/>
              <a:gd name="connsiteX82" fmla="*/ 3488788 w 9200271"/>
              <a:gd name="connsiteY82" fmla="*/ 83107 h 529892"/>
              <a:gd name="connsiteX83" fmla="*/ 3516923 w 9200271"/>
              <a:gd name="connsiteY83" fmla="*/ 195648 h 529892"/>
              <a:gd name="connsiteX84" fmla="*/ 3559126 w 9200271"/>
              <a:gd name="connsiteY84" fmla="*/ 308190 h 529892"/>
              <a:gd name="connsiteX85" fmla="*/ 3615397 w 9200271"/>
              <a:gd name="connsiteY85" fmla="*/ 280054 h 529892"/>
              <a:gd name="connsiteX86" fmla="*/ 3685735 w 9200271"/>
              <a:gd name="connsiteY86" fmla="*/ 251919 h 529892"/>
              <a:gd name="connsiteX87" fmla="*/ 3742006 w 9200271"/>
              <a:gd name="connsiteY87" fmla="*/ 223784 h 529892"/>
              <a:gd name="connsiteX88" fmla="*/ 3784209 w 9200271"/>
              <a:gd name="connsiteY88" fmla="*/ 167513 h 529892"/>
              <a:gd name="connsiteX89" fmla="*/ 3812345 w 9200271"/>
              <a:gd name="connsiteY89" fmla="*/ 139377 h 529892"/>
              <a:gd name="connsiteX90" fmla="*/ 3868615 w 9200271"/>
              <a:gd name="connsiteY90" fmla="*/ 167513 h 529892"/>
              <a:gd name="connsiteX91" fmla="*/ 3882683 w 9200271"/>
              <a:gd name="connsiteY91" fmla="*/ 223784 h 529892"/>
              <a:gd name="connsiteX92" fmla="*/ 3910818 w 9200271"/>
              <a:gd name="connsiteY92" fmla="*/ 265987 h 529892"/>
              <a:gd name="connsiteX93" fmla="*/ 3924886 w 9200271"/>
              <a:gd name="connsiteY93" fmla="*/ 322257 h 529892"/>
              <a:gd name="connsiteX94" fmla="*/ 4009292 w 9200271"/>
              <a:gd name="connsiteY94" fmla="*/ 308190 h 529892"/>
              <a:gd name="connsiteX95" fmla="*/ 4065563 w 9200271"/>
              <a:gd name="connsiteY95" fmla="*/ 280054 h 529892"/>
              <a:gd name="connsiteX96" fmla="*/ 4107766 w 9200271"/>
              <a:gd name="connsiteY96" fmla="*/ 265987 h 529892"/>
              <a:gd name="connsiteX97" fmla="*/ 4234375 w 9200271"/>
              <a:gd name="connsiteY97" fmla="*/ 251919 h 529892"/>
              <a:gd name="connsiteX98" fmla="*/ 4318782 w 9200271"/>
              <a:gd name="connsiteY98" fmla="*/ 420731 h 529892"/>
              <a:gd name="connsiteX99" fmla="*/ 4346917 w 9200271"/>
              <a:gd name="connsiteY99" fmla="*/ 448867 h 529892"/>
              <a:gd name="connsiteX100" fmla="*/ 4389120 w 9200271"/>
              <a:gd name="connsiteY100" fmla="*/ 462934 h 529892"/>
              <a:gd name="connsiteX101" fmla="*/ 4487594 w 9200271"/>
              <a:gd name="connsiteY101" fmla="*/ 308190 h 529892"/>
              <a:gd name="connsiteX102" fmla="*/ 4529797 w 9200271"/>
              <a:gd name="connsiteY102" fmla="*/ 336325 h 529892"/>
              <a:gd name="connsiteX103" fmla="*/ 4586068 w 9200271"/>
              <a:gd name="connsiteY103" fmla="*/ 392596 h 529892"/>
              <a:gd name="connsiteX104" fmla="*/ 4628271 w 9200271"/>
              <a:gd name="connsiteY104" fmla="*/ 364461 h 529892"/>
              <a:gd name="connsiteX105" fmla="*/ 4656406 w 9200271"/>
              <a:gd name="connsiteY105" fmla="*/ 336325 h 529892"/>
              <a:gd name="connsiteX106" fmla="*/ 4726745 w 9200271"/>
              <a:gd name="connsiteY106" fmla="*/ 350393 h 529892"/>
              <a:gd name="connsiteX107" fmla="*/ 4768948 w 9200271"/>
              <a:gd name="connsiteY107" fmla="*/ 350393 h 529892"/>
              <a:gd name="connsiteX108" fmla="*/ 4825218 w 9200271"/>
              <a:gd name="connsiteY108" fmla="*/ 378528 h 529892"/>
              <a:gd name="connsiteX109" fmla="*/ 4853354 w 9200271"/>
              <a:gd name="connsiteY109" fmla="*/ 350393 h 529892"/>
              <a:gd name="connsiteX110" fmla="*/ 4881489 w 9200271"/>
              <a:gd name="connsiteY110" fmla="*/ 294122 h 529892"/>
              <a:gd name="connsiteX111" fmla="*/ 4909625 w 9200271"/>
              <a:gd name="connsiteY111" fmla="*/ 251919 h 529892"/>
              <a:gd name="connsiteX112" fmla="*/ 4965895 w 9200271"/>
              <a:gd name="connsiteY112" fmla="*/ 265987 h 529892"/>
              <a:gd name="connsiteX113" fmla="*/ 5008098 w 9200271"/>
              <a:gd name="connsiteY113" fmla="*/ 336325 h 529892"/>
              <a:gd name="connsiteX114" fmla="*/ 5036234 w 9200271"/>
              <a:gd name="connsiteY114" fmla="*/ 378528 h 529892"/>
              <a:gd name="connsiteX115" fmla="*/ 5078437 w 9200271"/>
              <a:gd name="connsiteY115" fmla="*/ 364461 h 529892"/>
              <a:gd name="connsiteX116" fmla="*/ 5120640 w 9200271"/>
              <a:gd name="connsiteY116" fmla="*/ 406664 h 529892"/>
              <a:gd name="connsiteX117" fmla="*/ 5162843 w 9200271"/>
              <a:gd name="connsiteY117" fmla="*/ 519205 h 529892"/>
              <a:gd name="connsiteX118" fmla="*/ 5233182 w 9200271"/>
              <a:gd name="connsiteY118" fmla="*/ 462934 h 529892"/>
              <a:gd name="connsiteX119" fmla="*/ 5303520 w 9200271"/>
              <a:gd name="connsiteY119" fmla="*/ 406664 h 529892"/>
              <a:gd name="connsiteX120" fmla="*/ 5401994 w 9200271"/>
              <a:gd name="connsiteY120" fmla="*/ 322257 h 529892"/>
              <a:gd name="connsiteX121" fmla="*/ 5444197 w 9200271"/>
              <a:gd name="connsiteY121" fmla="*/ 308190 h 529892"/>
              <a:gd name="connsiteX122" fmla="*/ 5458265 w 9200271"/>
              <a:gd name="connsiteY122" fmla="*/ 378528 h 529892"/>
              <a:gd name="connsiteX123" fmla="*/ 5486400 w 9200271"/>
              <a:gd name="connsiteY123" fmla="*/ 448867 h 529892"/>
              <a:gd name="connsiteX124" fmla="*/ 5542671 w 9200271"/>
              <a:gd name="connsiteY124" fmla="*/ 237851 h 529892"/>
              <a:gd name="connsiteX125" fmla="*/ 5570806 w 9200271"/>
              <a:gd name="connsiteY125" fmla="*/ 111242 h 529892"/>
              <a:gd name="connsiteX126" fmla="*/ 5584874 w 9200271"/>
              <a:gd name="connsiteY126" fmla="*/ 69039 h 529892"/>
              <a:gd name="connsiteX127" fmla="*/ 5627077 w 9200271"/>
              <a:gd name="connsiteY127" fmla="*/ 97174 h 529892"/>
              <a:gd name="connsiteX128" fmla="*/ 5641145 w 9200271"/>
              <a:gd name="connsiteY128" fmla="*/ 139377 h 529892"/>
              <a:gd name="connsiteX129" fmla="*/ 5669280 w 9200271"/>
              <a:gd name="connsiteY129" fmla="*/ 181581 h 529892"/>
              <a:gd name="connsiteX130" fmla="*/ 5725551 w 9200271"/>
              <a:gd name="connsiteY130" fmla="*/ 195648 h 529892"/>
              <a:gd name="connsiteX131" fmla="*/ 5781822 w 9200271"/>
              <a:gd name="connsiteY131" fmla="*/ 237851 h 529892"/>
              <a:gd name="connsiteX132" fmla="*/ 5809957 w 9200271"/>
              <a:gd name="connsiteY132" fmla="*/ 364461 h 529892"/>
              <a:gd name="connsiteX133" fmla="*/ 5880295 w 9200271"/>
              <a:gd name="connsiteY133" fmla="*/ 336325 h 529892"/>
              <a:gd name="connsiteX134" fmla="*/ 5936566 w 9200271"/>
              <a:gd name="connsiteY134" fmla="*/ 139377 h 529892"/>
              <a:gd name="connsiteX135" fmla="*/ 5950634 w 9200271"/>
              <a:gd name="connsiteY135" fmla="*/ 97174 h 529892"/>
              <a:gd name="connsiteX136" fmla="*/ 5978769 w 9200271"/>
              <a:gd name="connsiteY136" fmla="*/ 54971 h 529892"/>
              <a:gd name="connsiteX137" fmla="*/ 6063175 w 9200271"/>
              <a:gd name="connsiteY137" fmla="*/ 111242 h 529892"/>
              <a:gd name="connsiteX138" fmla="*/ 6091311 w 9200271"/>
              <a:gd name="connsiteY138" fmla="*/ 181581 h 529892"/>
              <a:gd name="connsiteX139" fmla="*/ 6161649 w 9200271"/>
              <a:gd name="connsiteY139" fmla="*/ 322257 h 529892"/>
              <a:gd name="connsiteX140" fmla="*/ 6175717 w 9200271"/>
              <a:gd name="connsiteY140" fmla="*/ 378528 h 529892"/>
              <a:gd name="connsiteX141" fmla="*/ 6203852 w 9200271"/>
              <a:gd name="connsiteY141" fmla="*/ 462934 h 529892"/>
              <a:gd name="connsiteX142" fmla="*/ 6231988 w 9200271"/>
              <a:gd name="connsiteY142" fmla="*/ 406664 h 529892"/>
              <a:gd name="connsiteX143" fmla="*/ 6274191 w 9200271"/>
              <a:gd name="connsiteY143" fmla="*/ 322257 h 529892"/>
              <a:gd name="connsiteX144" fmla="*/ 6344529 w 9200271"/>
              <a:gd name="connsiteY144" fmla="*/ 406664 h 529892"/>
              <a:gd name="connsiteX145" fmla="*/ 6386732 w 9200271"/>
              <a:gd name="connsiteY145" fmla="*/ 392596 h 529892"/>
              <a:gd name="connsiteX146" fmla="*/ 6428935 w 9200271"/>
              <a:gd name="connsiteY146" fmla="*/ 350393 h 529892"/>
              <a:gd name="connsiteX147" fmla="*/ 6443003 w 9200271"/>
              <a:gd name="connsiteY147" fmla="*/ 308190 h 529892"/>
              <a:gd name="connsiteX148" fmla="*/ 6499274 w 9200271"/>
              <a:gd name="connsiteY148" fmla="*/ 223784 h 529892"/>
              <a:gd name="connsiteX149" fmla="*/ 6541477 w 9200271"/>
              <a:gd name="connsiteY149" fmla="*/ 251919 h 529892"/>
              <a:gd name="connsiteX150" fmla="*/ 6597748 w 9200271"/>
              <a:gd name="connsiteY150" fmla="*/ 322257 h 529892"/>
              <a:gd name="connsiteX151" fmla="*/ 6654018 w 9200271"/>
              <a:gd name="connsiteY151" fmla="*/ 336325 h 529892"/>
              <a:gd name="connsiteX152" fmla="*/ 6682154 w 9200271"/>
              <a:gd name="connsiteY152" fmla="*/ 378528 h 529892"/>
              <a:gd name="connsiteX153" fmla="*/ 6724357 w 9200271"/>
              <a:gd name="connsiteY153" fmla="*/ 519205 h 529892"/>
              <a:gd name="connsiteX154" fmla="*/ 6794695 w 9200271"/>
              <a:gd name="connsiteY154" fmla="*/ 477002 h 529892"/>
              <a:gd name="connsiteX155" fmla="*/ 6822831 w 9200271"/>
              <a:gd name="connsiteY155" fmla="*/ 420731 h 529892"/>
              <a:gd name="connsiteX156" fmla="*/ 6850966 w 9200271"/>
              <a:gd name="connsiteY156" fmla="*/ 378528 h 529892"/>
              <a:gd name="connsiteX157" fmla="*/ 6865034 w 9200271"/>
              <a:gd name="connsiteY157" fmla="*/ 322257 h 529892"/>
              <a:gd name="connsiteX158" fmla="*/ 6893169 w 9200271"/>
              <a:gd name="connsiteY158" fmla="*/ 237851 h 529892"/>
              <a:gd name="connsiteX159" fmla="*/ 6963508 w 9200271"/>
              <a:gd name="connsiteY159" fmla="*/ 280054 h 529892"/>
              <a:gd name="connsiteX160" fmla="*/ 6991643 w 9200271"/>
              <a:gd name="connsiteY160" fmla="*/ 392596 h 529892"/>
              <a:gd name="connsiteX161" fmla="*/ 7005711 w 9200271"/>
              <a:gd name="connsiteY161" fmla="*/ 434799 h 529892"/>
              <a:gd name="connsiteX162" fmla="*/ 7090117 w 9200271"/>
              <a:gd name="connsiteY162" fmla="*/ 420731 h 529892"/>
              <a:gd name="connsiteX163" fmla="*/ 7132320 w 9200271"/>
              <a:gd name="connsiteY163" fmla="*/ 392596 h 529892"/>
              <a:gd name="connsiteX164" fmla="*/ 7244862 w 9200271"/>
              <a:gd name="connsiteY164" fmla="*/ 406664 h 529892"/>
              <a:gd name="connsiteX165" fmla="*/ 7287065 w 9200271"/>
              <a:gd name="connsiteY165" fmla="*/ 434799 h 529892"/>
              <a:gd name="connsiteX166" fmla="*/ 7371471 w 9200271"/>
              <a:gd name="connsiteY166" fmla="*/ 364461 h 529892"/>
              <a:gd name="connsiteX167" fmla="*/ 7385538 w 9200271"/>
              <a:gd name="connsiteY167" fmla="*/ 322257 h 529892"/>
              <a:gd name="connsiteX168" fmla="*/ 7413674 w 9200271"/>
              <a:gd name="connsiteY168" fmla="*/ 350393 h 529892"/>
              <a:gd name="connsiteX169" fmla="*/ 7469945 w 9200271"/>
              <a:gd name="connsiteY169" fmla="*/ 434799 h 529892"/>
              <a:gd name="connsiteX170" fmla="*/ 7596554 w 9200271"/>
              <a:gd name="connsiteY170" fmla="*/ 406664 h 529892"/>
              <a:gd name="connsiteX171" fmla="*/ 7666892 w 9200271"/>
              <a:gd name="connsiteY171" fmla="*/ 364461 h 529892"/>
              <a:gd name="connsiteX172" fmla="*/ 7835705 w 9200271"/>
              <a:gd name="connsiteY172" fmla="*/ 350393 h 529892"/>
              <a:gd name="connsiteX173" fmla="*/ 7877908 w 9200271"/>
              <a:gd name="connsiteY173" fmla="*/ 265987 h 529892"/>
              <a:gd name="connsiteX174" fmla="*/ 7948246 w 9200271"/>
              <a:gd name="connsiteY174" fmla="*/ 125310 h 529892"/>
              <a:gd name="connsiteX175" fmla="*/ 8018585 w 9200271"/>
              <a:gd name="connsiteY175" fmla="*/ 12768 h 529892"/>
              <a:gd name="connsiteX176" fmla="*/ 8046720 w 9200271"/>
              <a:gd name="connsiteY176" fmla="*/ 40904 h 529892"/>
              <a:gd name="connsiteX177" fmla="*/ 8102991 w 9200271"/>
              <a:gd name="connsiteY177" fmla="*/ 139377 h 529892"/>
              <a:gd name="connsiteX178" fmla="*/ 8173329 w 9200271"/>
              <a:gd name="connsiteY178" fmla="*/ 125310 h 529892"/>
              <a:gd name="connsiteX179" fmla="*/ 8243668 w 9200271"/>
              <a:gd name="connsiteY179" fmla="*/ 181581 h 529892"/>
              <a:gd name="connsiteX180" fmla="*/ 8271803 w 9200271"/>
              <a:gd name="connsiteY180" fmla="*/ 251919 h 529892"/>
              <a:gd name="connsiteX181" fmla="*/ 8285871 w 9200271"/>
              <a:gd name="connsiteY181" fmla="*/ 294122 h 529892"/>
              <a:gd name="connsiteX182" fmla="*/ 8299938 w 9200271"/>
              <a:gd name="connsiteY182" fmla="*/ 350393 h 529892"/>
              <a:gd name="connsiteX183" fmla="*/ 8356209 w 9200271"/>
              <a:gd name="connsiteY183" fmla="*/ 448867 h 529892"/>
              <a:gd name="connsiteX184" fmla="*/ 8454683 w 9200271"/>
              <a:gd name="connsiteY184" fmla="*/ 434799 h 529892"/>
              <a:gd name="connsiteX185" fmla="*/ 8496886 w 9200271"/>
              <a:gd name="connsiteY185" fmla="*/ 477002 h 529892"/>
              <a:gd name="connsiteX186" fmla="*/ 8539089 w 9200271"/>
              <a:gd name="connsiteY186" fmla="*/ 491070 h 529892"/>
              <a:gd name="connsiteX187" fmla="*/ 8595360 w 9200271"/>
              <a:gd name="connsiteY187" fmla="*/ 477002 h 529892"/>
              <a:gd name="connsiteX188" fmla="*/ 8665698 w 9200271"/>
              <a:gd name="connsiteY188" fmla="*/ 378528 h 529892"/>
              <a:gd name="connsiteX189" fmla="*/ 8792308 w 9200271"/>
              <a:gd name="connsiteY189" fmla="*/ 378528 h 529892"/>
              <a:gd name="connsiteX190" fmla="*/ 8876714 w 9200271"/>
              <a:gd name="connsiteY190" fmla="*/ 392596 h 529892"/>
              <a:gd name="connsiteX191" fmla="*/ 8904849 w 9200271"/>
              <a:gd name="connsiteY191" fmla="*/ 434799 h 529892"/>
              <a:gd name="connsiteX192" fmla="*/ 9073662 w 9200271"/>
              <a:gd name="connsiteY192" fmla="*/ 406664 h 529892"/>
              <a:gd name="connsiteX193" fmla="*/ 9200271 w 9200271"/>
              <a:gd name="connsiteY193" fmla="*/ 406664 h 5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9200271" h="529892">
                <a:moveTo>
                  <a:pt x="0" y="392596"/>
                </a:moveTo>
                <a:lnTo>
                  <a:pt x="112542" y="350393"/>
                </a:lnTo>
                <a:cubicBezTo>
                  <a:pt x="140472" y="340418"/>
                  <a:pt x="196948" y="322257"/>
                  <a:pt x="196948" y="322257"/>
                </a:cubicBezTo>
                <a:cubicBezTo>
                  <a:pt x="211016" y="308189"/>
                  <a:pt x="222598" y="291089"/>
                  <a:pt x="239151" y="280054"/>
                </a:cubicBezTo>
                <a:cubicBezTo>
                  <a:pt x="251489" y="271829"/>
                  <a:pt x="269287" y="274606"/>
                  <a:pt x="281354" y="265987"/>
                </a:cubicBezTo>
                <a:cubicBezTo>
                  <a:pt x="302939" y="250569"/>
                  <a:pt x="321709" y="230937"/>
                  <a:pt x="337625" y="209716"/>
                </a:cubicBezTo>
                <a:cubicBezTo>
                  <a:pt x="389972" y="139919"/>
                  <a:pt x="366822" y="172953"/>
                  <a:pt x="407963" y="111242"/>
                </a:cubicBezTo>
                <a:cubicBezTo>
                  <a:pt x="417341" y="129999"/>
                  <a:pt x="431985" y="146949"/>
                  <a:pt x="436098" y="167513"/>
                </a:cubicBezTo>
                <a:cubicBezTo>
                  <a:pt x="497738" y="475714"/>
                  <a:pt x="420551" y="233413"/>
                  <a:pt x="464234" y="364461"/>
                </a:cubicBezTo>
                <a:cubicBezTo>
                  <a:pt x="473612" y="336325"/>
                  <a:pt x="482234" y="307926"/>
                  <a:pt x="492369" y="280054"/>
                </a:cubicBezTo>
                <a:cubicBezTo>
                  <a:pt x="507440" y="238610"/>
                  <a:pt x="526530" y="192137"/>
                  <a:pt x="548640" y="153445"/>
                </a:cubicBezTo>
                <a:cubicBezTo>
                  <a:pt x="557028" y="138765"/>
                  <a:pt x="567397" y="125310"/>
                  <a:pt x="576775" y="111242"/>
                </a:cubicBezTo>
                <a:cubicBezTo>
                  <a:pt x="590843" y="120620"/>
                  <a:pt x="611417" y="124255"/>
                  <a:pt x="618978" y="139377"/>
                </a:cubicBezTo>
                <a:cubicBezTo>
                  <a:pt x="631734" y="164889"/>
                  <a:pt x="626858" y="195939"/>
                  <a:pt x="633046" y="223784"/>
                </a:cubicBezTo>
                <a:cubicBezTo>
                  <a:pt x="636263" y="238260"/>
                  <a:pt x="642425" y="251919"/>
                  <a:pt x="647114" y="265987"/>
                </a:cubicBezTo>
                <a:cubicBezTo>
                  <a:pt x="661182" y="261298"/>
                  <a:pt x="680698" y="263986"/>
                  <a:pt x="689317" y="251919"/>
                </a:cubicBezTo>
                <a:cubicBezTo>
                  <a:pt x="702489" y="233478"/>
                  <a:pt x="724000" y="141322"/>
                  <a:pt x="731520" y="111242"/>
                </a:cubicBezTo>
                <a:cubicBezTo>
                  <a:pt x="740898" y="125310"/>
                  <a:pt x="756339" y="136866"/>
                  <a:pt x="759655" y="153445"/>
                </a:cubicBezTo>
                <a:cubicBezTo>
                  <a:pt x="770729" y="208814"/>
                  <a:pt x="742401" y="275275"/>
                  <a:pt x="773723" y="322257"/>
                </a:cubicBezTo>
                <a:cubicBezTo>
                  <a:pt x="788890" y="345008"/>
                  <a:pt x="819076" y="291159"/>
                  <a:pt x="844062" y="280054"/>
                </a:cubicBezTo>
                <a:cubicBezTo>
                  <a:pt x="861730" y="272202"/>
                  <a:pt x="881575" y="270676"/>
                  <a:pt x="900332" y="265987"/>
                </a:cubicBezTo>
                <a:cubicBezTo>
                  <a:pt x="919089" y="256608"/>
                  <a:pt x="937132" y="245639"/>
                  <a:pt x="956603" y="237851"/>
                </a:cubicBezTo>
                <a:cubicBezTo>
                  <a:pt x="984139" y="226837"/>
                  <a:pt x="1041009" y="209716"/>
                  <a:pt x="1041009" y="209716"/>
                </a:cubicBezTo>
                <a:cubicBezTo>
                  <a:pt x="1045698" y="237851"/>
                  <a:pt x="1042321" y="268610"/>
                  <a:pt x="1055077" y="294122"/>
                </a:cubicBezTo>
                <a:cubicBezTo>
                  <a:pt x="1062638" y="309244"/>
                  <a:pt x="1082158" y="329818"/>
                  <a:pt x="1097280" y="322257"/>
                </a:cubicBezTo>
                <a:cubicBezTo>
                  <a:pt x="1114573" y="313611"/>
                  <a:pt x="1104559" y="284090"/>
                  <a:pt x="1111348" y="265987"/>
                </a:cubicBezTo>
                <a:cubicBezTo>
                  <a:pt x="1133568" y="206734"/>
                  <a:pt x="1138706" y="210493"/>
                  <a:pt x="1181686" y="167513"/>
                </a:cubicBezTo>
                <a:cubicBezTo>
                  <a:pt x="1186579" y="147941"/>
                  <a:pt x="1190861" y="60476"/>
                  <a:pt x="1252025" y="97174"/>
                </a:cubicBezTo>
                <a:cubicBezTo>
                  <a:pt x="1268604" y="107121"/>
                  <a:pt x="1259303" y="135342"/>
                  <a:pt x="1266092" y="153445"/>
                </a:cubicBezTo>
                <a:cubicBezTo>
                  <a:pt x="1281389" y="194238"/>
                  <a:pt x="1299042" y="216937"/>
                  <a:pt x="1322363" y="251919"/>
                </a:cubicBezTo>
                <a:cubicBezTo>
                  <a:pt x="1323754" y="257482"/>
                  <a:pt x="1347052" y="367964"/>
                  <a:pt x="1364566" y="364461"/>
                </a:cubicBezTo>
                <a:cubicBezTo>
                  <a:pt x="1391378" y="359098"/>
                  <a:pt x="1392701" y="317568"/>
                  <a:pt x="1406769" y="294122"/>
                </a:cubicBezTo>
                <a:cubicBezTo>
                  <a:pt x="1411458" y="275365"/>
                  <a:pt x="1410112" y="253938"/>
                  <a:pt x="1420837" y="237851"/>
                </a:cubicBezTo>
                <a:cubicBezTo>
                  <a:pt x="1430215" y="223783"/>
                  <a:pt x="1446461" y="206400"/>
                  <a:pt x="1463040" y="209716"/>
                </a:cubicBezTo>
                <a:cubicBezTo>
                  <a:pt x="1482518" y="213612"/>
                  <a:pt x="1500635" y="280299"/>
                  <a:pt x="1505243" y="294122"/>
                </a:cubicBezTo>
                <a:cubicBezTo>
                  <a:pt x="1519311" y="275365"/>
                  <a:pt x="1536960" y="258822"/>
                  <a:pt x="1547446" y="237851"/>
                </a:cubicBezTo>
                <a:cubicBezTo>
                  <a:pt x="1560709" y="211325"/>
                  <a:pt x="1575582" y="153445"/>
                  <a:pt x="1575582" y="153445"/>
                </a:cubicBezTo>
                <a:cubicBezTo>
                  <a:pt x="1589650" y="158134"/>
                  <a:pt x="1608522" y="155934"/>
                  <a:pt x="1617785" y="167513"/>
                </a:cubicBezTo>
                <a:cubicBezTo>
                  <a:pt x="1629863" y="182611"/>
                  <a:pt x="1626541" y="205194"/>
                  <a:pt x="1631852" y="223784"/>
                </a:cubicBezTo>
                <a:cubicBezTo>
                  <a:pt x="1672229" y="365106"/>
                  <a:pt x="1615993" y="146282"/>
                  <a:pt x="1659988" y="322257"/>
                </a:cubicBezTo>
                <a:cubicBezTo>
                  <a:pt x="1664677" y="289433"/>
                  <a:pt x="1661741" y="254570"/>
                  <a:pt x="1674055" y="223784"/>
                </a:cubicBezTo>
                <a:cubicBezTo>
                  <a:pt x="1681444" y="205312"/>
                  <a:pt x="1706387" y="198854"/>
                  <a:pt x="1716258" y="181581"/>
                </a:cubicBezTo>
                <a:cubicBezTo>
                  <a:pt x="1725851" y="164794"/>
                  <a:pt x="1725637" y="144067"/>
                  <a:pt x="1730326" y="125310"/>
                </a:cubicBezTo>
                <a:cubicBezTo>
                  <a:pt x="1756827" y="151811"/>
                  <a:pt x="1784997" y="174464"/>
                  <a:pt x="1800665" y="209716"/>
                </a:cubicBezTo>
                <a:cubicBezTo>
                  <a:pt x="1812710" y="236817"/>
                  <a:pt x="1812349" y="269446"/>
                  <a:pt x="1828800" y="294122"/>
                </a:cubicBezTo>
                <a:cubicBezTo>
                  <a:pt x="1865160" y="348663"/>
                  <a:pt x="1851588" y="320285"/>
                  <a:pt x="1871003" y="378528"/>
                </a:cubicBezTo>
                <a:cubicBezTo>
                  <a:pt x="1889760" y="369150"/>
                  <a:pt x="1911164" y="363818"/>
                  <a:pt x="1927274" y="350393"/>
                </a:cubicBezTo>
                <a:cubicBezTo>
                  <a:pt x="1940262" y="339569"/>
                  <a:pt x="1944847" y="321392"/>
                  <a:pt x="1955409" y="308190"/>
                </a:cubicBezTo>
                <a:cubicBezTo>
                  <a:pt x="1963695" y="297833"/>
                  <a:pt x="1974166" y="289433"/>
                  <a:pt x="1983545" y="280054"/>
                </a:cubicBezTo>
                <a:cubicBezTo>
                  <a:pt x="1988234" y="265986"/>
                  <a:pt x="1989983" y="250566"/>
                  <a:pt x="1997612" y="237851"/>
                </a:cubicBezTo>
                <a:cubicBezTo>
                  <a:pt x="2004436" y="226478"/>
                  <a:pt x="2017462" y="220073"/>
                  <a:pt x="2025748" y="209716"/>
                </a:cubicBezTo>
                <a:cubicBezTo>
                  <a:pt x="2036310" y="196514"/>
                  <a:pt x="2044505" y="181581"/>
                  <a:pt x="2053883" y="167513"/>
                </a:cubicBezTo>
                <a:cubicBezTo>
                  <a:pt x="2199869" y="264836"/>
                  <a:pt x="1981439" y="109136"/>
                  <a:pt x="2124222" y="251919"/>
                </a:cubicBezTo>
                <a:cubicBezTo>
                  <a:pt x="2134707" y="262404"/>
                  <a:pt x="2152357" y="261298"/>
                  <a:pt x="2166425" y="265987"/>
                </a:cubicBezTo>
                <a:cubicBezTo>
                  <a:pt x="2175803" y="256608"/>
                  <a:pt x="2187736" y="249224"/>
                  <a:pt x="2194560" y="237851"/>
                </a:cubicBezTo>
                <a:cubicBezTo>
                  <a:pt x="2202189" y="225135"/>
                  <a:pt x="2194560" y="200337"/>
                  <a:pt x="2208628" y="195648"/>
                </a:cubicBezTo>
                <a:cubicBezTo>
                  <a:pt x="2231311" y="188087"/>
                  <a:pt x="2255898" y="203425"/>
                  <a:pt x="2278966" y="209716"/>
                </a:cubicBezTo>
                <a:cubicBezTo>
                  <a:pt x="2307578" y="217519"/>
                  <a:pt x="2363372" y="237851"/>
                  <a:pt x="2363372" y="237851"/>
                </a:cubicBezTo>
                <a:cubicBezTo>
                  <a:pt x="2377440" y="233162"/>
                  <a:pt x="2392860" y="231413"/>
                  <a:pt x="2405575" y="223784"/>
                </a:cubicBezTo>
                <a:cubicBezTo>
                  <a:pt x="2416948" y="216960"/>
                  <a:pt x="2420705" y="198249"/>
                  <a:pt x="2433711" y="195648"/>
                </a:cubicBezTo>
                <a:cubicBezTo>
                  <a:pt x="2448252" y="192740"/>
                  <a:pt x="2461846" y="205027"/>
                  <a:pt x="2475914" y="209716"/>
                </a:cubicBezTo>
                <a:cubicBezTo>
                  <a:pt x="2559636" y="343671"/>
                  <a:pt x="2529822" y="281183"/>
                  <a:pt x="2574388" y="392596"/>
                </a:cubicBezTo>
                <a:cubicBezTo>
                  <a:pt x="2588456" y="364461"/>
                  <a:pt x="2604908" y="337396"/>
                  <a:pt x="2616591" y="308190"/>
                </a:cubicBezTo>
                <a:cubicBezTo>
                  <a:pt x="2638897" y="252425"/>
                  <a:pt x="2651405" y="178596"/>
                  <a:pt x="2686929" y="125310"/>
                </a:cubicBezTo>
                <a:cubicBezTo>
                  <a:pt x="2694286" y="114274"/>
                  <a:pt x="2705686" y="106553"/>
                  <a:pt x="2715065" y="97174"/>
                </a:cubicBezTo>
                <a:cubicBezTo>
                  <a:pt x="2746796" y="224102"/>
                  <a:pt x="2706516" y="197488"/>
                  <a:pt x="2785403" y="223784"/>
                </a:cubicBezTo>
                <a:cubicBezTo>
                  <a:pt x="2855345" y="153842"/>
                  <a:pt x="2815940" y="161079"/>
                  <a:pt x="2897945" y="181581"/>
                </a:cubicBezTo>
                <a:cubicBezTo>
                  <a:pt x="2912013" y="195649"/>
                  <a:pt x="2931251" y="205990"/>
                  <a:pt x="2940148" y="223784"/>
                </a:cubicBezTo>
                <a:cubicBezTo>
                  <a:pt x="2950841" y="245170"/>
                  <a:pt x="2948416" y="270926"/>
                  <a:pt x="2954215" y="294122"/>
                </a:cubicBezTo>
                <a:cubicBezTo>
                  <a:pt x="2957811" y="308508"/>
                  <a:pt x="2963594" y="322257"/>
                  <a:pt x="2968283" y="336325"/>
                </a:cubicBezTo>
                <a:cubicBezTo>
                  <a:pt x="2991729" y="331636"/>
                  <a:pt x="3020468" y="337818"/>
                  <a:pt x="3038622" y="322257"/>
                </a:cubicBezTo>
                <a:cubicBezTo>
                  <a:pt x="3057795" y="305823"/>
                  <a:pt x="3053765" y="273572"/>
                  <a:pt x="3066757" y="251919"/>
                </a:cubicBezTo>
                <a:cubicBezTo>
                  <a:pt x="3082205" y="226172"/>
                  <a:pt x="3104271" y="205027"/>
                  <a:pt x="3123028" y="181581"/>
                </a:cubicBezTo>
                <a:cubicBezTo>
                  <a:pt x="3126897" y="169974"/>
                  <a:pt x="3139482" y="111242"/>
                  <a:pt x="3165231" y="111242"/>
                </a:cubicBezTo>
                <a:cubicBezTo>
                  <a:pt x="3186202" y="111242"/>
                  <a:pt x="3202745" y="129999"/>
                  <a:pt x="3221502" y="139377"/>
                </a:cubicBezTo>
                <a:cubicBezTo>
                  <a:pt x="3230880" y="153445"/>
                  <a:pt x="3242076" y="166458"/>
                  <a:pt x="3249637" y="181581"/>
                </a:cubicBezTo>
                <a:cubicBezTo>
                  <a:pt x="3266457" y="215221"/>
                  <a:pt x="3279665" y="257598"/>
                  <a:pt x="3291840" y="294122"/>
                </a:cubicBezTo>
                <a:cubicBezTo>
                  <a:pt x="3301218" y="280054"/>
                  <a:pt x="3312414" y="267041"/>
                  <a:pt x="3319975" y="251919"/>
                </a:cubicBezTo>
                <a:cubicBezTo>
                  <a:pt x="3326607" y="238656"/>
                  <a:pt x="3328836" y="223601"/>
                  <a:pt x="3334043" y="209716"/>
                </a:cubicBezTo>
                <a:cubicBezTo>
                  <a:pt x="3342910" y="186071"/>
                  <a:pt x="3353311" y="163022"/>
                  <a:pt x="3362178" y="139377"/>
                </a:cubicBezTo>
                <a:cubicBezTo>
                  <a:pt x="3378255" y="96504"/>
                  <a:pt x="3376151" y="83250"/>
                  <a:pt x="3404382" y="40904"/>
                </a:cubicBezTo>
                <a:cubicBezTo>
                  <a:pt x="3411739" y="29868"/>
                  <a:pt x="3423139" y="22147"/>
                  <a:pt x="3432517" y="12768"/>
                </a:cubicBezTo>
                <a:cubicBezTo>
                  <a:pt x="3453116" y="33368"/>
                  <a:pt x="3478141" y="54716"/>
                  <a:pt x="3488788" y="83107"/>
                </a:cubicBezTo>
                <a:cubicBezTo>
                  <a:pt x="3554858" y="259294"/>
                  <a:pt x="3464846" y="74134"/>
                  <a:pt x="3516923" y="195648"/>
                </a:cubicBezTo>
                <a:cubicBezTo>
                  <a:pt x="3561060" y="298636"/>
                  <a:pt x="3533190" y="204447"/>
                  <a:pt x="3559126" y="308190"/>
                </a:cubicBezTo>
                <a:cubicBezTo>
                  <a:pt x="3577883" y="298811"/>
                  <a:pt x="3600568" y="294883"/>
                  <a:pt x="3615397" y="280054"/>
                </a:cubicBezTo>
                <a:cubicBezTo>
                  <a:pt x="3667869" y="227582"/>
                  <a:pt x="3572979" y="223729"/>
                  <a:pt x="3685735" y="251919"/>
                </a:cubicBezTo>
                <a:cubicBezTo>
                  <a:pt x="3704492" y="242541"/>
                  <a:pt x="3726084" y="237432"/>
                  <a:pt x="3742006" y="223784"/>
                </a:cubicBezTo>
                <a:cubicBezTo>
                  <a:pt x="3759808" y="208525"/>
                  <a:pt x="3769199" y="185525"/>
                  <a:pt x="3784209" y="167513"/>
                </a:cubicBezTo>
                <a:cubicBezTo>
                  <a:pt x="3792700" y="157324"/>
                  <a:pt x="3802966" y="148756"/>
                  <a:pt x="3812345" y="139377"/>
                </a:cubicBezTo>
                <a:cubicBezTo>
                  <a:pt x="3831102" y="148756"/>
                  <a:pt x="3855190" y="151403"/>
                  <a:pt x="3868615" y="167513"/>
                </a:cubicBezTo>
                <a:cubicBezTo>
                  <a:pt x="3880992" y="182366"/>
                  <a:pt x="3875067" y="206013"/>
                  <a:pt x="3882683" y="223784"/>
                </a:cubicBezTo>
                <a:cubicBezTo>
                  <a:pt x="3889343" y="239324"/>
                  <a:pt x="3901440" y="251919"/>
                  <a:pt x="3910818" y="265987"/>
                </a:cubicBezTo>
                <a:cubicBezTo>
                  <a:pt x="3915507" y="284744"/>
                  <a:pt x="3912808" y="307160"/>
                  <a:pt x="3924886" y="322257"/>
                </a:cubicBezTo>
                <a:cubicBezTo>
                  <a:pt x="3955274" y="360241"/>
                  <a:pt x="3986510" y="323378"/>
                  <a:pt x="4009292" y="308190"/>
                </a:cubicBezTo>
                <a:cubicBezTo>
                  <a:pt x="4034302" y="233163"/>
                  <a:pt x="4003040" y="280054"/>
                  <a:pt x="4065563" y="280054"/>
                </a:cubicBezTo>
                <a:cubicBezTo>
                  <a:pt x="4080392" y="280054"/>
                  <a:pt x="4093698" y="270676"/>
                  <a:pt x="4107766" y="265987"/>
                </a:cubicBezTo>
                <a:cubicBezTo>
                  <a:pt x="4142766" y="230987"/>
                  <a:pt x="4164225" y="194523"/>
                  <a:pt x="4234375" y="251919"/>
                </a:cubicBezTo>
                <a:cubicBezTo>
                  <a:pt x="4389072" y="378491"/>
                  <a:pt x="4227365" y="329311"/>
                  <a:pt x="4318782" y="420731"/>
                </a:cubicBezTo>
                <a:cubicBezTo>
                  <a:pt x="4328160" y="430110"/>
                  <a:pt x="4335544" y="442043"/>
                  <a:pt x="4346917" y="448867"/>
                </a:cubicBezTo>
                <a:cubicBezTo>
                  <a:pt x="4359632" y="456496"/>
                  <a:pt x="4375052" y="458245"/>
                  <a:pt x="4389120" y="462934"/>
                </a:cubicBezTo>
                <a:cubicBezTo>
                  <a:pt x="4437955" y="316430"/>
                  <a:pt x="4391533" y="356219"/>
                  <a:pt x="4487594" y="308190"/>
                </a:cubicBezTo>
                <a:cubicBezTo>
                  <a:pt x="4501662" y="317568"/>
                  <a:pt x="4519235" y="323123"/>
                  <a:pt x="4529797" y="336325"/>
                </a:cubicBezTo>
                <a:cubicBezTo>
                  <a:pt x="4584363" y="404532"/>
                  <a:pt x="4493988" y="361902"/>
                  <a:pt x="4586068" y="392596"/>
                </a:cubicBezTo>
                <a:cubicBezTo>
                  <a:pt x="4600136" y="383218"/>
                  <a:pt x="4615069" y="375023"/>
                  <a:pt x="4628271" y="364461"/>
                </a:cubicBezTo>
                <a:cubicBezTo>
                  <a:pt x="4638628" y="356175"/>
                  <a:pt x="4643276" y="338201"/>
                  <a:pt x="4656406" y="336325"/>
                </a:cubicBezTo>
                <a:cubicBezTo>
                  <a:pt x="4680076" y="332943"/>
                  <a:pt x="4703299" y="345704"/>
                  <a:pt x="4726745" y="350393"/>
                </a:cubicBezTo>
                <a:cubicBezTo>
                  <a:pt x="4799563" y="459621"/>
                  <a:pt x="4717558" y="360671"/>
                  <a:pt x="4768948" y="350393"/>
                </a:cubicBezTo>
                <a:cubicBezTo>
                  <a:pt x="4789511" y="346280"/>
                  <a:pt x="4806461" y="369150"/>
                  <a:pt x="4825218" y="378528"/>
                </a:cubicBezTo>
                <a:cubicBezTo>
                  <a:pt x="4834597" y="369150"/>
                  <a:pt x="4845997" y="361429"/>
                  <a:pt x="4853354" y="350393"/>
                </a:cubicBezTo>
                <a:cubicBezTo>
                  <a:pt x="4864987" y="332944"/>
                  <a:pt x="4871085" y="312330"/>
                  <a:pt x="4881489" y="294122"/>
                </a:cubicBezTo>
                <a:cubicBezTo>
                  <a:pt x="4889877" y="279442"/>
                  <a:pt x="4900246" y="265987"/>
                  <a:pt x="4909625" y="251919"/>
                </a:cubicBezTo>
                <a:cubicBezTo>
                  <a:pt x="4928382" y="256608"/>
                  <a:pt x="4951216" y="253405"/>
                  <a:pt x="4965895" y="265987"/>
                </a:cubicBezTo>
                <a:cubicBezTo>
                  <a:pt x="4986655" y="283781"/>
                  <a:pt x="4993606" y="313139"/>
                  <a:pt x="5008098" y="336325"/>
                </a:cubicBezTo>
                <a:cubicBezTo>
                  <a:pt x="5017059" y="350662"/>
                  <a:pt x="5026855" y="364460"/>
                  <a:pt x="5036234" y="378528"/>
                </a:cubicBezTo>
                <a:cubicBezTo>
                  <a:pt x="5050302" y="373839"/>
                  <a:pt x="5064369" y="359772"/>
                  <a:pt x="5078437" y="364461"/>
                </a:cubicBezTo>
                <a:cubicBezTo>
                  <a:pt x="5097311" y="370752"/>
                  <a:pt x="5110096" y="389793"/>
                  <a:pt x="5120640" y="406664"/>
                </a:cubicBezTo>
                <a:cubicBezTo>
                  <a:pt x="5132654" y="425886"/>
                  <a:pt x="5153490" y="491148"/>
                  <a:pt x="5162843" y="519205"/>
                </a:cubicBezTo>
                <a:cubicBezTo>
                  <a:pt x="5254410" y="458161"/>
                  <a:pt x="5163023" y="523070"/>
                  <a:pt x="5233182" y="462934"/>
                </a:cubicBezTo>
                <a:cubicBezTo>
                  <a:pt x="5255979" y="443394"/>
                  <a:pt x="5281079" y="426612"/>
                  <a:pt x="5303520" y="406664"/>
                </a:cubicBezTo>
                <a:cubicBezTo>
                  <a:pt x="5348018" y="367110"/>
                  <a:pt x="5352844" y="346832"/>
                  <a:pt x="5401994" y="322257"/>
                </a:cubicBezTo>
                <a:cubicBezTo>
                  <a:pt x="5415257" y="315625"/>
                  <a:pt x="5430129" y="312879"/>
                  <a:pt x="5444197" y="308190"/>
                </a:cubicBezTo>
                <a:cubicBezTo>
                  <a:pt x="5448886" y="331636"/>
                  <a:pt x="5454629" y="354896"/>
                  <a:pt x="5458265" y="378528"/>
                </a:cubicBezTo>
                <a:cubicBezTo>
                  <a:pt x="5476683" y="498248"/>
                  <a:pt x="5459391" y="529892"/>
                  <a:pt x="5486400" y="448867"/>
                </a:cubicBezTo>
                <a:cubicBezTo>
                  <a:pt x="5517710" y="167083"/>
                  <a:pt x="5471279" y="452029"/>
                  <a:pt x="5542671" y="237851"/>
                </a:cubicBezTo>
                <a:cubicBezTo>
                  <a:pt x="5556342" y="196837"/>
                  <a:pt x="5560321" y="153184"/>
                  <a:pt x="5570806" y="111242"/>
                </a:cubicBezTo>
                <a:cubicBezTo>
                  <a:pt x="5574402" y="96856"/>
                  <a:pt x="5580185" y="83107"/>
                  <a:pt x="5584874" y="69039"/>
                </a:cubicBezTo>
                <a:cubicBezTo>
                  <a:pt x="5598942" y="78417"/>
                  <a:pt x="5616515" y="83972"/>
                  <a:pt x="5627077" y="97174"/>
                </a:cubicBezTo>
                <a:cubicBezTo>
                  <a:pt x="5636340" y="108753"/>
                  <a:pt x="5634513" y="126114"/>
                  <a:pt x="5641145" y="139377"/>
                </a:cubicBezTo>
                <a:cubicBezTo>
                  <a:pt x="5648706" y="154500"/>
                  <a:pt x="5659902" y="167513"/>
                  <a:pt x="5669280" y="181581"/>
                </a:cubicBezTo>
                <a:cubicBezTo>
                  <a:pt x="5701749" y="311451"/>
                  <a:pt x="5655708" y="195648"/>
                  <a:pt x="5725551" y="195648"/>
                </a:cubicBezTo>
                <a:cubicBezTo>
                  <a:pt x="5748997" y="195648"/>
                  <a:pt x="5763065" y="223783"/>
                  <a:pt x="5781822" y="237851"/>
                </a:cubicBezTo>
                <a:cubicBezTo>
                  <a:pt x="5791200" y="280054"/>
                  <a:pt x="5792067" y="325103"/>
                  <a:pt x="5809957" y="364461"/>
                </a:cubicBezTo>
                <a:cubicBezTo>
                  <a:pt x="5846485" y="444823"/>
                  <a:pt x="5873281" y="357367"/>
                  <a:pt x="5880295" y="336325"/>
                </a:cubicBezTo>
                <a:cubicBezTo>
                  <a:pt x="5901886" y="271552"/>
                  <a:pt x="5914975" y="204149"/>
                  <a:pt x="5936566" y="139377"/>
                </a:cubicBezTo>
                <a:cubicBezTo>
                  <a:pt x="5941255" y="125309"/>
                  <a:pt x="5944002" y="110437"/>
                  <a:pt x="5950634" y="97174"/>
                </a:cubicBezTo>
                <a:cubicBezTo>
                  <a:pt x="5958195" y="82052"/>
                  <a:pt x="5969391" y="69039"/>
                  <a:pt x="5978769" y="54971"/>
                </a:cubicBezTo>
                <a:cubicBezTo>
                  <a:pt x="6006904" y="73728"/>
                  <a:pt x="6040710" y="85969"/>
                  <a:pt x="6063175" y="111242"/>
                </a:cubicBezTo>
                <a:cubicBezTo>
                  <a:pt x="6079952" y="130116"/>
                  <a:pt x="6080018" y="158994"/>
                  <a:pt x="6091311" y="181581"/>
                </a:cubicBezTo>
                <a:cubicBezTo>
                  <a:pt x="6144175" y="287309"/>
                  <a:pt x="6125512" y="213846"/>
                  <a:pt x="6161649" y="322257"/>
                </a:cubicBezTo>
                <a:cubicBezTo>
                  <a:pt x="6167763" y="340599"/>
                  <a:pt x="6170161" y="360009"/>
                  <a:pt x="6175717" y="378528"/>
                </a:cubicBezTo>
                <a:cubicBezTo>
                  <a:pt x="6184239" y="406934"/>
                  <a:pt x="6203852" y="462934"/>
                  <a:pt x="6203852" y="462934"/>
                </a:cubicBezTo>
                <a:cubicBezTo>
                  <a:pt x="6213231" y="444177"/>
                  <a:pt x="6226902" y="427009"/>
                  <a:pt x="6231988" y="406664"/>
                </a:cubicBezTo>
                <a:cubicBezTo>
                  <a:pt x="6260271" y="293532"/>
                  <a:pt x="6214911" y="262980"/>
                  <a:pt x="6274191" y="322257"/>
                </a:cubicBezTo>
                <a:cubicBezTo>
                  <a:pt x="6289708" y="353292"/>
                  <a:pt x="6301146" y="399433"/>
                  <a:pt x="6344529" y="406664"/>
                </a:cubicBezTo>
                <a:cubicBezTo>
                  <a:pt x="6359156" y="409102"/>
                  <a:pt x="6372664" y="397285"/>
                  <a:pt x="6386732" y="392596"/>
                </a:cubicBezTo>
                <a:cubicBezTo>
                  <a:pt x="6400800" y="378528"/>
                  <a:pt x="6417899" y="366946"/>
                  <a:pt x="6428935" y="350393"/>
                </a:cubicBezTo>
                <a:cubicBezTo>
                  <a:pt x="6437160" y="338055"/>
                  <a:pt x="6437162" y="321820"/>
                  <a:pt x="6443003" y="308190"/>
                </a:cubicBezTo>
                <a:cubicBezTo>
                  <a:pt x="6468554" y="248571"/>
                  <a:pt x="6461695" y="261362"/>
                  <a:pt x="6499274" y="223784"/>
                </a:cubicBezTo>
                <a:cubicBezTo>
                  <a:pt x="6513342" y="233162"/>
                  <a:pt x="6529522" y="239964"/>
                  <a:pt x="6541477" y="251919"/>
                </a:cubicBezTo>
                <a:cubicBezTo>
                  <a:pt x="6561360" y="271802"/>
                  <a:pt x="6569902" y="308334"/>
                  <a:pt x="6597748" y="322257"/>
                </a:cubicBezTo>
                <a:cubicBezTo>
                  <a:pt x="6615041" y="330903"/>
                  <a:pt x="6635261" y="331636"/>
                  <a:pt x="6654018" y="336325"/>
                </a:cubicBezTo>
                <a:cubicBezTo>
                  <a:pt x="6663397" y="350393"/>
                  <a:pt x="6674593" y="363406"/>
                  <a:pt x="6682154" y="378528"/>
                </a:cubicBezTo>
                <a:cubicBezTo>
                  <a:pt x="6712999" y="440218"/>
                  <a:pt x="6711179" y="453315"/>
                  <a:pt x="6724357" y="519205"/>
                </a:cubicBezTo>
                <a:cubicBezTo>
                  <a:pt x="6747803" y="505137"/>
                  <a:pt x="6775361" y="496336"/>
                  <a:pt x="6794695" y="477002"/>
                </a:cubicBezTo>
                <a:cubicBezTo>
                  <a:pt x="6809524" y="462173"/>
                  <a:pt x="6812426" y="438939"/>
                  <a:pt x="6822831" y="420731"/>
                </a:cubicBezTo>
                <a:cubicBezTo>
                  <a:pt x="6831219" y="406051"/>
                  <a:pt x="6841588" y="392596"/>
                  <a:pt x="6850966" y="378528"/>
                </a:cubicBezTo>
                <a:cubicBezTo>
                  <a:pt x="6855655" y="359771"/>
                  <a:pt x="6859478" y="340776"/>
                  <a:pt x="6865034" y="322257"/>
                </a:cubicBezTo>
                <a:cubicBezTo>
                  <a:pt x="6873556" y="293851"/>
                  <a:pt x="6893169" y="237851"/>
                  <a:pt x="6893169" y="237851"/>
                </a:cubicBezTo>
                <a:cubicBezTo>
                  <a:pt x="6916615" y="251919"/>
                  <a:pt x="6948828" y="256986"/>
                  <a:pt x="6963508" y="280054"/>
                </a:cubicBezTo>
                <a:cubicBezTo>
                  <a:pt x="6984268" y="312677"/>
                  <a:pt x="6981469" y="355290"/>
                  <a:pt x="6991643" y="392596"/>
                </a:cubicBezTo>
                <a:cubicBezTo>
                  <a:pt x="6995545" y="406902"/>
                  <a:pt x="7001022" y="420731"/>
                  <a:pt x="7005711" y="434799"/>
                </a:cubicBezTo>
                <a:cubicBezTo>
                  <a:pt x="7033846" y="430110"/>
                  <a:pt x="7063057" y="429751"/>
                  <a:pt x="7090117" y="420731"/>
                </a:cubicBezTo>
                <a:cubicBezTo>
                  <a:pt x="7106157" y="415384"/>
                  <a:pt x="7115482" y="394127"/>
                  <a:pt x="7132320" y="392596"/>
                </a:cubicBezTo>
                <a:cubicBezTo>
                  <a:pt x="7169971" y="389173"/>
                  <a:pt x="7207348" y="401975"/>
                  <a:pt x="7244862" y="406664"/>
                </a:cubicBezTo>
                <a:cubicBezTo>
                  <a:pt x="7258930" y="416042"/>
                  <a:pt x="7270158" y="434799"/>
                  <a:pt x="7287065" y="434799"/>
                </a:cubicBezTo>
                <a:cubicBezTo>
                  <a:pt x="7334659" y="434799"/>
                  <a:pt x="7350889" y="395333"/>
                  <a:pt x="7371471" y="364461"/>
                </a:cubicBezTo>
                <a:cubicBezTo>
                  <a:pt x="7376160" y="350393"/>
                  <a:pt x="7371470" y="326946"/>
                  <a:pt x="7385538" y="322257"/>
                </a:cubicBezTo>
                <a:cubicBezTo>
                  <a:pt x="7398121" y="318063"/>
                  <a:pt x="7405716" y="339782"/>
                  <a:pt x="7413674" y="350393"/>
                </a:cubicBezTo>
                <a:cubicBezTo>
                  <a:pt x="7433963" y="377445"/>
                  <a:pt x="7469945" y="434799"/>
                  <a:pt x="7469945" y="434799"/>
                </a:cubicBezTo>
                <a:cubicBezTo>
                  <a:pt x="7512148" y="425421"/>
                  <a:pt x="7555924" y="421439"/>
                  <a:pt x="7596554" y="406664"/>
                </a:cubicBezTo>
                <a:cubicBezTo>
                  <a:pt x="7699340" y="369287"/>
                  <a:pt x="7540367" y="381331"/>
                  <a:pt x="7666892" y="364461"/>
                </a:cubicBezTo>
                <a:cubicBezTo>
                  <a:pt x="7722863" y="356998"/>
                  <a:pt x="7779434" y="355082"/>
                  <a:pt x="7835705" y="350393"/>
                </a:cubicBezTo>
                <a:cubicBezTo>
                  <a:pt x="7871063" y="244315"/>
                  <a:pt x="7823367" y="375069"/>
                  <a:pt x="7877908" y="265987"/>
                </a:cubicBezTo>
                <a:cubicBezTo>
                  <a:pt x="7973637" y="74530"/>
                  <a:pt x="7830857" y="320957"/>
                  <a:pt x="7948246" y="125310"/>
                </a:cubicBezTo>
                <a:cubicBezTo>
                  <a:pt x="7955703" y="99212"/>
                  <a:pt x="7954748" y="0"/>
                  <a:pt x="8018585" y="12768"/>
                </a:cubicBezTo>
                <a:cubicBezTo>
                  <a:pt x="8031591" y="15369"/>
                  <a:pt x="8037342" y="31525"/>
                  <a:pt x="8046720" y="40904"/>
                </a:cubicBezTo>
                <a:cubicBezTo>
                  <a:pt x="8047940" y="43955"/>
                  <a:pt x="8073722" y="135196"/>
                  <a:pt x="8102991" y="139377"/>
                </a:cubicBezTo>
                <a:cubicBezTo>
                  <a:pt x="8126661" y="142758"/>
                  <a:pt x="8149883" y="129999"/>
                  <a:pt x="8173329" y="125310"/>
                </a:cubicBezTo>
                <a:cubicBezTo>
                  <a:pt x="8196775" y="144067"/>
                  <a:pt x="8225234" y="157880"/>
                  <a:pt x="8243668" y="181581"/>
                </a:cubicBezTo>
                <a:cubicBezTo>
                  <a:pt x="8259171" y="201514"/>
                  <a:pt x="8262936" y="228275"/>
                  <a:pt x="8271803" y="251919"/>
                </a:cubicBezTo>
                <a:cubicBezTo>
                  <a:pt x="8277010" y="265803"/>
                  <a:pt x="8281797" y="279864"/>
                  <a:pt x="8285871" y="294122"/>
                </a:cubicBezTo>
                <a:cubicBezTo>
                  <a:pt x="8291182" y="312712"/>
                  <a:pt x="8293149" y="332290"/>
                  <a:pt x="8299938" y="350393"/>
                </a:cubicBezTo>
                <a:cubicBezTo>
                  <a:pt x="8315235" y="391186"/>
                  <a:pt x="8332888" y="413885"/>
                  <a:pt x="8356209" y="448867"/>
                </a:cubicBezTo>
                <a:cubicBezTo>
                  <a:pt x="8389034" y="444178"/>
                  <a:pt x="8422169" y="428296"/>
                  <a:pt x="8454683" y="434799"/>
                </a:cubicBezTo>
                <a:cubicBezTo>
                  <a:pt x="8474191" y="438701"/>
                  <a:pt x="8480333" y="465966"/>
                  <a:pt x="8496886" y="477002"/>
                </a:cubicBezTo>
                <a:cubicBezTo>
                  <a:pt x="8509224" y="485227"/>
                  <a:pt x="8525021" y="486381"/>
                  <a:pt x="8539089" y="491070"/>
                </a:cubicBezTo>
                <a:cubicBezTo>
                  <a:pt x="8557846" y="486381"/>
                  <a:pt x="8579627" y="488240"/>
                  <a:pt x="8595360" y="477002"/>
                </a:cubicBezTo>
                <a:cubicBezTo>
                  <a:pt x="8606464" y="469070"/>
                  <a:pt x="8654298" y="395628"/>
                  <a:pt x="8665698" y="378528"/>
                </a:cubicBezTo>
                <a:cubicBezTo>
                  <a:pt x="8877843" y="420958"/>
                  <a:pt x="8613505" y="378528"/>
                  <a:pt x="8792308" y="378528"/>
                </a:cubicBezTo>
                <a:cubicBezTo>
                  <a:pt x="8820831" y="378528"/>
                  <a:pt x="8848579" y="387907"/>
                  <a:pt x="8876714" y="392596"/>
                </a:cubicBezTo>
                <a:cubicBezTo>
                  <a:pt x="8886092" y="406664"/>
                  <a:pt x="8888270" y="431483"/>
                  <a:pt x="8904849" y="434799"/>
                </a:cubicBezTo>
                <a:cubicBezTo>
                  <a:pt x="8995567" y="452942"/>
                  <a:pt x="9001686" y="412200"/>
                  <a:pt x="9073662" y="406664"/>
                </a:cubicBezTo>
                <a:cubicBezTo>
                  <a:pt x="9115741" y="403427"/>
                  <a:pt x="9158068" y="406664"/>
                  <a:pt x="9200271" y="406664"/>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ln>
                <a:solidFill>
                  <a:srgbClr val="00B050"/>
                </a:solidFill>
              </a:ln>
              <a:solidFill>
                <a:srgbClr val="00B050"/>
              </a:solidFill>
            </a:endParaRPr>
          </a:p>
        </p:txBody>
      </p:sp>
      <p:sp>
        <p:nvSpPr>
          <p:cNvPr id="10" name="Pravokutnik 9"/>
          <p:cNvSpPr/>
          <p:nvPr/>
        </p:nvSpPr>
        <p:spPr>
          <a:xfrm>
            <a:off x="0" y="5589240"/>
            <a:ext cx="9144000" cy="12687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50"/>
              </a:solidFill>
            </a:endParaRPr>
          </a:p>
        </p:txBody>
      </p:sp>
      <p:sp>
        <p:nvSpPr>
          <p:cNvPr id="13" name="Prostoručno 12"/>
          <p:cNvSpPr/>
          <p:nvPr/>
        </p:nvSpPr>
        <p:spPr>
          <a:xfrm>
            <a:off x="6562411" y="5301208"/>
            <a:ext cx="2581589" cy="584446"/>
          </a:xfrm>
          <a:custGeom>
            <a:avLst/>
            <a:gdLst>
              <a:gd name="connsiteX0" fmla="*/ 7202 w 2581589"/>
              <a:gd name="connsiteY0" fmla="*/ 514107 h 584446"/>
              <a:gd name="connsiteX1" fmla="*/ 35337 w 2581589"/>
              <a:gd name="connsiteY1" fmla="*/ 415633 h 584446"/>
              <a:gd name="connsiteX2" fmla="*/ 49405 w 2581589"/>
              <a:gd name="connsiteY2" fmla="*/ 373430 h 584446"/>
              <a:gd name="connsiteX3" fmla="*/ 77540 w 2581589"/>
              <a:gd name="connsiteY3" fmla="*/ 274956 h 584446"/>
              <a:gd name="connsiteX4" fmla="*/ 119743 w 2581589"/>
              <a:gd name="connsiteY4" fmla="*/ 260889 h 584446"/>
              <a:gd name="connsiteX5" fmla="*/ 190082 w 2581589"/>
              <a:gd name="connsiteY5" fmla="*/ 317160 h 584446"/>
              <a:gd name="connsiteX6" fmla="*/ 246353 w 2581589"/>
              <a:gd name="connsiteY6" fmla="*/ 401566 h 584446"/>
              <a:gd name="connsiteX7" fmla="*/ 302623 w 2581589"/>
              <a:gd name="connsiteY7" fmla="*/ 485972 h 584446"/>
              <a:gd name="connsiteX8" fmla="*/ 344826 w 2581589"/>
              <a:gd name="connsiteY8" fmla="*/ 471904 h 584446"/>
              <a:gd name="connsiteX9" fmla="*/ 358894 w 2581589"/>
              <a:gd name="connsiteY9" fmla="*/ 429701 h 584446"/>
              <a:gd name="connsiteX10" fmla="*/ 372962 w 2581589"/>
              <a:gd name="connsiteY10" fmla="*/ 274956 h 584446"/>
              <a:gd name="connsiteX11" fmla="*/ 387029 w 2581589"/>
              <a:gd name="connsiteY11" fmla="*/ 232753 h 584446"/>
              <a:gd name="connsiteX12" fmla="*/ 429233 w 2581589"/>
              <a:gd name="connsiteY12" fmla="*/ 218686 h 584446"/>
              <a:gd name="connsiteX13" fmla="*/ 527706 w 2581589"/>
              <a:gd name="connsiteY13" fmla="*/ 232753 h 584446"/>
              <a:gd name="connsiteX14" fmla="*/ 555842 w 2581589"/>
              <a:gd name="connsiteY14" fmla="*/ 274956 h 584446"/>
              <a:gd name="connsiteX15" fmla="*/ 598045 w 2581589"/>
              <a:gd name="connsiteY15" fmla="*/ 317160 h 584446"/>
              <a:gd name="connsiteX16" fmla="*/ 654316 w 2581589"/>
              <a:gd name="connsiteY16" fmla="*/ 415633 h 584446"/>
              <a:gd name="connsiteX17" fmla="*/ 710586 w 2581589"/>
              <a:gd name="connsiteY17" fmla="*/ 500040 h 584446"/>
              <a:gd name="connsiteX18" fmla="*/ 738722 w 2581589"/>
              <a:gd name="connsiteY18" fmla="*/ 317160 h 584446"/>
              <a:gd name="connsiteX19" fmla="*/ 794993 w 2581589"/>
              <a:gd name="connsiteY19" fmla="*/ 331227 h 584446"/>
              <a:gd name="connsiteX20" fmla="*/ 823128 w 2581589"/>
              <a:gd name="connsiteY20" fmla="*/ 373430 h 584446"/>
              <a:gd name="connsiteX21" fmla="*/ 907534 w 2581589"/>
              <a:gd name="connsiteY21" fmla="*/ 471904 h 584446"/>
              <a:gd name="connsiteX22" fmla="*/ 921602 w 2581589"/>
              <a:gd name="connsiteY22" fmla="*/ 514107 h 584446"/>
              <a:gd name="connsiteX23" fmla="*/ 1062279 w 2581589"/>
              <a:gd name="connsiteY23" fmla="*/ 443769 h 584446"/>
              <a:gd name="connsiteX24" fmla="*/ 1076346 w 2581589"/>
              <a:gd name="connsiteY24" fmla="*/ 345295 h 584446"/>
              <a:gd name="connsiteX25" fmla="*/ 1132617 w 2581589"/>
              <a:gd name="connsiteY25" fmla="*/ 317160 h 584446"/>
              <a:gd name="connsiteX26" fmla="*/ 1160753 w 2581589"/>
              <a:gd name="connsiteY26" fmla="*/ 289024 h 584446"/>
              <a:gd name="connsiteX27" fmla="*/ 1188888 w 2581589"/>
              <a:gd name="connsiteY27" fmla="*/ 232753 h 584446"/>
              <a:gd name="connsiteX28" fmla="*/ 1245159 w 2581589"/>
              <a:gd name="connsiteY28" fmla="*/ 134280 h 584446"/>
              <a:gd name="connsiteX29" fmla="*/ 1301429 w 2581589"/>
              <a:gd name="connsiteY29" fmla="*/ 274956 h 584446"/>
              <a:gd name="connsiteX30" fmla="*/ 1329565 w 2581589"/>
              <a:gd name="connsiteY30" fmla="*/ 317160 h 584446"/>
              <a:gd name="connsiteX31" fmla="*/ 1343633 w 2581589"/>
              <a:gd name="connsiteY31" fmla="*/ 359363 h 584446"/>
              <a:gd name="connsiteX32" fmla="*/ 1371768 w 2581589"/>
              <a:gd name="connsiteY32" fmla="*/ 415633 h 584446"/>
              <a:gd name="connsiteX33" fmla="*/ 1385836 w 2581589"/>
              <a:gd name="connsiteY33" fmla="*/ 457836 h 584446"/>
              <a:gd name="connsiteX34" fmla="*/ 1413971 w 2581589"/>
              <a:gd name="connsiteY34" fmla="*/ 514107 h 584446"/>
              <a:gd name="connsiteX35" fmla="*/ 1442106 w 2581589"/>
              <a:gd name="connsiteY35" fmla="*/ 584446 h 584446"/>
              <a:gd name="connsiteX36" fmla="*/ 1470242 w 2581589"/>
              <a:gd name="connsiteY36" fmla="*/ 556310 h 584446"/>
              <a:gd name="connsiteX37" fmla="*/ 1498377 w 2581589"/>
              <a:gd name="connsiteY37" fmla="*/ 457836 h 584446"/>
              <a:gd name="connsiteX38" fmla="*/ 1526513 w 2581589"/>
              <a:gd name="connsiteY38" fmla="*/ 429701 h 584446"/>
              <a:gd name="connsiteX39" fmla="*/ 1596851 w 2581589"/>
              <a:gd name="connsiteY39" fmla="*/ 359363 h 584446"/>
              <a:gd name="connsiteX40" fmla="*/ 1737528 w 2581589"/>
              <a:gd name="connsiteY40" fmla="*/ 387498 h 584446"/>
              <a:gd name="connsiteX41" fmla="*/ 1821934 w 2581589"/>
              <a:gd name="connsiteY41" fmla="*/ 500040 h 584446"/>
              <a:gd name="connsiteX42" fmla="*/ 1850069 w 2581589"/>
              <a:gd name="connsiteY42" fmla="*/ 542243 h 584446"/>
              <a:gd name="connsiteX43" fmla="*/ 1878205 w 2581589"/>
              <a:gd name="connsiteY43" fmla="*/ 457836 h 584446"/>
              <a:gd name="connsiteX44" fmla="*/ 1934476 w 2581589"/>
              <a:gd name="connsiteY44" fmla="*/ 274956 h 584446"/>
              <a:gd name="connsiteX45" fmla="*/ 1976679 w 2581589"/>
              <a:gd name="connsiteY45" fmla="*/ 303092 h 584446"/>
              <a:gd name="connsiteX46" fmla="*/ 1990746 w 2581589"/>
              <a:gd name="connsiteY46" fmla="*/ 359363 h 584446"/>
              <a:gd name="connsiteX47" fmla="*/ 2004814 w 2581589"/>
              <a:gd name="connsiteY47" fmla="*/ 401566 h 584446"/>
              <a:gd name="connsiteX48" fmla="*/ 2047017 w 2581589"/>
              <a:gd name="connsiteY48" fmla="*/ 218686 h 584446"/>
              <a:gd name="connsiteX49" fmla="*/ 2103288 w 2581589"/>
              <a:gd name="connsiteY49" fmla="*/ 274956 h 584446"/>
              <a:gd name="connsiteX50" fmla="*/ 2117356 w 2581589"/>
              <a:gd name="connsiteY50" fmla="*/ 317160 h 584446"/>
              <a:gd name="connsiteX51" fmla="*/ 2131423 w 2581589"/>
              <a:gd name="connsiteY51" fmla="*/ 373430 h 584446"/>
              <a:gd name="connsiteX52" fmla="*/ 2159559 w 2581589"/>
              <a:gd name="connsiteY52" fmla="*/ 457836 h 584446"/>
              <a:gd name="connsiteX53" fmla="*/ 2173626 w 2581589"/>
              <a:gd name="connsiteY53" fmla="*/ 401566 h 584446"/>
              <a:gd name="connsiteX54" fmla="*/ 2187694 w 2581589"/>
              <a:gd name="connsiteY54" fmla="*/ 331227 h 584446"/>
              <a:gd name="connsiteX55" fmla="*/ 2229897 w 2581589"/>
              <a:gd name="connsiteY55" fmla="*/ 274956 h 584446"/>
              <a:gd name="connsiteX56" fmla="*/ 2243965 w 2581589"/>
              <a:gd name="connsiteY56" fmla="*/ 218686 h 584446"/>
              <a:gd name="connsiteX57" fmla="*/ 2314303 w 2581589"/>
              <a:gd name="connsiteY57" fmla="*/ 289024 h 584446"/>
              <a:gd name="connsiteX58" fmla="*/ 2370574 w 2581589"/>
              <a:gd name="connsiteY58" fmla="*/ 359363 h 584446"/>
              <a:gd name="connsiteX59" fmla="*/ 2454980 w 2581589"/>
              <a:gd name="connsiteY59" fmla="*/ 401566 h 584446"/>
              <a:gd name="connsiteX60" fmla="*/ 2511251 w 2581589"/>
              <a:gd name="connsiteY60" fmla="*/ 485972 h 584446"/>
              <a:gd name="connsiteX61" fmla="*/ 2553454 w 2581589"/>
              <a:gd name="connsiteY61" fmla="*/ 584446 h 584446"/>
              <a:gd name="connsiteX62" fmla="*/ 2581589 w 2581589"/>
              <a:gd name="connsiteY62" fmla="*/ 162415 h 58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81589" h="584446">
                <a:moveTo>
                  <a:pt x="7202" y="514107"/>
                </a:moveTo>
                <a:cubicBezTo>
                  <a:pt x="40936" y="412899"/>
                  <a:pt x="0" y="539308"/>
                  <a:pt x="35337" y="415633"/>
                </a:cubicBezTo>
                <a:cubicBezTo>
                  <a:pt x="39411" y="401375"/>
                  <a:pt x="45331" y="387688"/>
                  <a:pt x="49405" y="373430"/>
                </a:cubicBezTo>
                <a:cubicBezTo>
                  <a:pt x="49550" y="372922"/>
                  <a:pt x="70797" y="281699"/>
                  <a:pt x="77540" y="274956"/>
                </a:cubicBezTo>
                <a:cubicBezTo>
                  <a:pt x="88025" y="264471"/>
                  <a:pt x="105675" y="265578"/>
                  <a:pt x="119743" y="260889"/>
                </a:cubicBezTo>
                <a:cubicBezTo>
                  <a:pt x="147430" y="279347"/>
                  <a:pt x="170036" y="290432"/>
                  <a:pt x="190082" y="317160"/>
                </a:cubicBezTo>
                <a:cubicBezTo>
                  <a:pt x="210371" y="344212"/>
                  <a:pt x="231231" y="371321"/>
                  <a:pt x="246353" y="401566"/>
                </a:cubicBezTo>
                <a:cubicBezTo>
                  <a:pt x="280419" y="469699"/>
                  <a:pt x="259660" y="443007"/>
                  <a:pt x="302623" y="485972"/>
                </a:cubicBezTo>
                <a:cubicBezTo>
                  <a:pt x="316691" y="481283"/>
                  <a:pt x="334341" y="482389"/>
                  <a:pt x="344826" y="471904"/>
                </a:cubicBezTo>
                <a:cubicBezTo>
                  <a:pt x="355311" y="461419"/>
                  <a:pt x="356797" y="444381"/>
                  <a:pt x="358894" y="429701"/>
                </a:cubicBezTo>
                <a:cubicBezTo>
                  <a:pt x="366219" y="378427"/>
                  <a:pt x="365637" y="326230"/>
                  <a:pt x="372962" y="274956"/>
                </a:cubicBezTo>
                <a:cubicBezTo>
                  <a:pt x="375059" y="260276"/>
                  <a:pt x="376544" y="243238"/>
                  <a:pt x="387029" y="232753"/>
                </a:cubicBezTo>
                <a:cubicBezTo>
                  <a:pt x="397515" y="222267"/>
                  <a:pt x="415165" y="223375"/>
                  <a:pt x="429233" y="218686"/>
                </a:cubicBezTo>
                <a:cubicBezTo>
                  <a:pt x="462057" y="223375"/>
                  <a:pt x="497406" y="219287"/>
                  <a:pt x="527706" y="232753"/>
                </a:cubicBezTo>
                <a:cubicBezTo>
                  <a:pt x="543156" y="239620"/>
                  <a:pt x="545018" y="261967"/>
                  <a:pt x="555842" y="274956"/>
                </a:cubicBezTo>
                <a:cubicBezTo>
                  <a:pt x="568578" y="290240"/>
                  <a:pt x="583977" y="303092"/>
                  <a:pt x="598045" y="317160"/>
                </a:cubicBezTo>
                <a:cubicBezTo>
                  <a:pt x="625684" y="400076"/>
                  <a:pt x="593481" y="318297"/>
                  <a:pt x="654316" y="415633"/>
                </a:cubicBezTo>
                <a:cubicBezTo>
                  <a:pt x="711096" y="506482"/>
                  <a:pt x="653257" y="442709"/>
                  <a:pt x="710586" y="500040"/>
                </a:cubicBezTo>
                <a:cubicBezTo>
                  <a:pt x="719965" y="439080"/>
                  <a:pt x="711139" y="372326"/>
                  <a:pt x="738722" y="317160"/>
                </a:cubicBezTo>
                <a:cubicBezTo>
                  <a:pt x="747369" y="299867"/>
                  <a:pt x="778906" y="320502"/>
                  <a:pt x="794993" y="331227"/>
                </a:cubicBezTo>
                <a:cubicBezTo>
                  <a:pt x="809061" y="340605"/>
                  <a:pt x="812304" y="360442"/>
                  <a:pt x="823128" y="373430"/>
                </a:cubicBezTo>
                <a:cubicBezTo>
                  <a:pt x="970084" y="549778"/>
                  <a:pt x="749480" y="261164"/>
                  <a:pt x="907534" y="471904"/>
                </a:cubicBezTo>
                <a:cubicBezTo>
                  <a:pt x="912223" y="485972"/>
                  <a:pt x="906888" y="512268"/>
                  <a:pt x="921602" y="514107"/>
                </a:cubicBezTo>
                <a:cubicBezTo>
                  <a:pt x="996271" y="523441"/>
                  <a:pt x="1020957" y="485091"/>
                  <a:pt x="1062279" y="443769"/>
                </a:cubicBezTo>
                <a:cubicBezTo>
                  <a:pt x="1066968" y="410944"/>
                  <a:pt x="1060243" y="374280"/>
                  <a:pt x="1076346" y="345295"/>
                </a:cubicBezTo>
                <a:cubicBezTo>
                  <a:pt x="1086530" y="326963"/>
                  <a:pt x="1115168" y="328793"/>
                  <a:pt x="1132617" y="317160"/>
                </a:cubicBezTo>
                <a:cubicBezTo>
                  <a:pt x="1143653" y="309803"/>
                  <a:pt x="1151374" y="298403"/>
                  <a:pt x="1160753" y="289024"/>
                </a:cubicBezTo>
                <a:cubicBezTo>
                  <a:pt x="1170131" y="270267"/>
                  <a:pt x="1184494" y="253258"/>
                  <a:pt x="1188888" y="232753"/>
                </a:cubicBezTo>
                <a:cubicBezTo>
                  <a:pt x="1220039" y="87383"/>
                  <a:pt x="1163257" y="52376"/>
                  <a:pt x="1245159" y="134280"/>
                </a:cubicBezTo>
                <a:cubicBezTo>
                  <a:pt x="1268216" y="203453"/>
                  <a:pt x="1268310" y="216999"/>
                  <a:pt x="1301429" y="274956"/>
                </a:cubicBezTo>
                <a:cubicBezTo>
                  <a:pt x="1309818" y="289636"/>
                  <a:pt x="1322004" y="302037"/>
                  <a:pt x="1329565" y="317160"/>
                </a:cubicBezTo>
                <a:cubicBezTo>
                  <a:pt x="1336197" y="330423"/>
                  <a:pt x="1337792" y="345733"/>
                  <a:pt x="1343633" y="359363"/>
                </a:cubicBezTo>
                <a:cubicBezTo>
                  <a:pt x="1351894" y="378638"/>
                  <a:pt x="1363507" y="396358"/>
                  <a:pt x="1371768" y="415633"/>
                </a:cubicBezTo>
                <a:cubicBezTo>
                  <a:pt x="1377609" y="429263"/>
                  <a:pt x="1379995" y="444206"/>
                  <a:pt x="1385836" y="457836"/>
                </a:cubicBezTo>
                <a:cubicBezTo>
                  <a:pt x="1394097" y="477111"/>
                  <a:pt x="1405454" y="494943"/>
                  <a:pt x="1413971" y="514107"/>
                </a:cubicBezTo>
                <a:cubicBezTo>
                  <a:pt x="1424227" y="537183"/>
                  <a:pt x="1432728" y="561000"/>
                  <a:pt x="1442106" y="584446"/>
                </a:cubicBezTo>
                <a:cubicBezTo>
                  <a:pt x="1451485" y="575067"/>
                  <a:pt x="1464310" y="568173"/>
                  <a:pt x="1470242" y="556310"/>
                </a:cubicBezTo>
                <a:cubicBezTo>
                  <a:pt x="1488640" y="519515"/>
                  <a:pt x="1477632" y="492411"/>
                  <a:pt x="1498377" y="457836"/>
                </a:cubicBezTo>
                <a:cubicBezTo>
                  <a:pt x="1505201" y="446463"/>
                  <a:pt x="1518227" y="440058"/>
                  <a:pt x="1526513" y="429701"/>
                </a:cubicBezTo>
                <a:cubicBezTo>
                  <a:pt x="1580106" y="362711"/>
                  <a:pt x="1524501" y="407596"/>
                  <a:pt x="1596851" y="359363"/>
                </a:cubicBezTo>
                <a:cubicBezTo>
                  <a:pt x="1643743" y="368741"/>
                  <a:pt x="1693574" y="368660"/>
                  <a:pt x="1737528" y="387498"/>
                </a:cubicBezTo>
                <a:cubicBezTo>
                  <a:pt x="1787454" y="408895"/>
                  <a:pt x="1798675" y="459336"/>
                  <a:pt x="1821934" y="500040"/>
                </a:cubicBezTo>
                <a:cubicBezTo>
                  <a:pt x="1830322" y="514720"/>
                  <a:pt x="1840691" y="528175"/>
                  <a:pt x="1850069" y="542243"/>
                </a:cubicBezTo>
                <a:cubicBezTo>
                  <a:pt x="1859448" y="514107"/>
                  <a:pt x="1872900" y="487015"/>
                  <a:pt x="1878205" y="457836"/>
                </a:cubicBezTo>
                <a:cubicBezTo>
                  <a:pt x="1908713" y="290042"/>
                  <a:pt x="1869269" y="340163"/>
                  <a:pt x="1934476" y="274956"/>
                </a:cubicBezTo>
                <a:cubicBezTo>
                  <a:pt x="1948544" y="284335"/>
                  <a:pt x="1967301" y="289024"/>
                  <a:pt x="1976679" y="303092"/>
                </a:cubicBezTo>
                <a:cubicBezTo>
                  <a:pt x="1987404" y="319179"/>
                  <a:pt x="1985435" y="340773"/>
                  <a:pt x="1990746" y="359363"/>
                </a:cubicBezTo>
                <a:cubicBezTo>
                  <a:pt x="1994820" y="373621"/>
                  <a:pt x="2000125" y="387498"/>
                  <a:pt x="2004814" y="401566"/>
                </a:cubicBezTo>
                <a:cubicBezTo>
                  <a:pt x="2010324" y="374016"/>
                  <a:pt x="2039187" y="223906"/>
                  <a:pt x="2047017" y="218686"/>
                </a:cubicBezTo>
                <a:cubicBezTo>
                  <a:pt x="2069088" y="203972"/>
                  <a:pt x="2084531" y="256199"/>
                  <a:pt x="2103288" y="274956"/>
                </a:cubicBezTo>
                <a:cubicBezTo>
                  <a:pt x="2107977" y="289024"/>
                  <a:pt x="2113282" y="302902"/>
                  <a:pt x="2117356" y="317160"/>
                </a:cubicBezTo>
                <a:cubicBezTo>
                  <a:pt x="2122667" y="335750"/>
                  <a:pt x="2125867" y="354912"/>
                  <a:pt x="2131423" y="373430"/>
                </a:cubicBezTo>
                <a:cubicBezTo>
                  <a:pt x="2139945" y="401837"/>
                  <a:pt x="2159559" y="457836"/>
                  <a:pt x="2159559" y="457836"/>
                </a:cubicBezTo>
                <a:cubicBezTo>
                  <a:pt x="2164248" y="439079"/>
                  <a:pt x="2169432" y="420440"/>
                  <a:pt x="2173626" y="401566"/>
                </a:cubicBezTo>
                <a:cubicBezTo>
                  <a:pt x="2178813" y="378225"/>
                  <a:pt x="2177983" y="353077"/>
                  <a:pt x="2187694" y="331227"/>
                </a:cubicBezTo>
                <a:cubicBezTo>
                  <a:pt x="2197216" y="309802"/>
                  <a:pt x="2215829" y="293713"/>
                  <a:pt x="2229897" y="274956"/>
                </a:cubicBezTo>
                <a:cubicBezTo>
                  <a:pt x="2234586" y="256199"/>
                  <a:pt x="2228498" y="230286"/>
                  <a:pt x="2243965" y="218686"/>
                </a:cubicBezTo>
                <a:cubicBezTo>
                  <a:pt x="2281601" y="190459"/>
                  <a:pt x="2314131" y="288681"/>
                  <a:pt x="2314303" y="289024"/>
                </a:cubicBezTo>
                <a:cubicBezTo>
                  <a:pt x="2343620" y="464919"/>
                  <a:pt x="2294651" y="342491"/>
                  <a:pt x="2370574" y="359363"/>
                </a:cubicBezTo>
                <a:cubicBezTo>
                  <a:pt x="2401281" y="366187"/>
                  <a:pt x="2426845" y="387498"/>
                  <a:pt x="2454980" y="401566"/>
                </a:cubicBezTo>
                <a:cubicBezTo>
                  <a:pt x="2473737" y="429701"/>
                  <a:pt x="2503050" y="453167"/>
                  <a:pt x="2511251" y="485972"/>
                </a:cubicBezTo>
                <a:cubicBezTo>
                  <a:pt x="2529420" y="558645"/>
                  <a:pt x="2514594" y="526156"/>
                  <a:pt x="2553454" y="584446"/>
                </a:cubicBezTo>
                <a:cubicBezTo>
                  <a:pt x="2567850" y="123800"/>
                  <a:pt x="2500384" y="0"/>
                  <a:pt x="2581589" y="162415"/>
                </a:cubicBezTo>
              </a:path>
            </a:pathLst>
          </a:custGeom>
          <a:solidFill>
            <a:srgbClr val="00B050"/>
          </a:solid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Prostoručno 14"/>
          <p:cNvSpPr/>
          <p:nvPr/>
        </p:nvSpPr>
        <p:spPr>
          <a:xfrm>
            <a:off x="7526215" y="5346969"/>
            <a:ext cx="1703674" cy="473599"/>
          </a:xfrm>
          <a:custGeom>
            <a:avLst/>
            <a:gdLst>
              <a:gd name="connsiteX0" fmla="*/ 0 w 1703674"/>
              <a:gd name="connsiteY0" fmla="*/ 294176 h 473599"/>
              <a:gd name="connsiteX1" fmla="*/ 14068 w 1703674"/>
              <a:gd name="connsiteY1" fmla="*/ 223837 h 473599"/>
              <a:gd name="connsiteX2" fmla="*/ 42203 w 1703674"/>
              <a:gd name="connsiteY2" fmla="*/ 181634 h 473599"/>
              <a:gd name="connsiteX3" fmla="*/ 56271 w 1703674"/>
              <a:gd name="connsiteY3" fmla="*/ 139431 h 473599"/>
              <a:gd name="connsiteX4" fmla="*/ 84407 w 1703674"/>
              <a:gd name="connsiteY4" fmla="*/ 69093 h 473599"/>
              <a:gd name="connsiteX5" fmla="*/ 126610 w 1703674"/>
              <a:gd name="connsiteY5" fmla="*/ 55025 h 473599"/>
              <a:gd name="connsiteX6" fmla="*/ 154745 w 1703674"/>
              <a:gd name="connsiteY6" fmla="*/ 111296 h 473599"/>
              <a:gd name="connsiteX7" fmla="*/ 182880 w 1703674"/>
              <a:gd name="connsiteY7" fmla="*/ 153499 h 473599"/>
              <a:gd name="connsiteX8" fmla="*/ 196948 w 1703674"/>
              <a:gd name="connsiteY8" fmla="*/ 195702 h 473599"/>
              <a:gd name="connsiteX9" fmla="*/ 225083 w 1703674"/>
              <a:gd name="connsiteY9" fmla="*/ 251973 h 473599"/>
              <a:gd name="connsiteX10" fmla="*/ 239151 w 1703674"/>
              <a:gd name="connsiteY10" fmla="*/ 322311 h 473599"/>
              <a:gd name="connsiteX11" fmla="*/ 267287 w 1703674"/>
              <a:gd name="connsiteY11" fmla="*/ 209769 h 473599"/>
              <a:gd name="connsiteX12" fmla="*/ 281354 w 1703674"/>
              <a:gd name="connsiteY12" fmla="*/ 153499 h 473599"/>
              <a:gd name="connsiteX13" fmla="*/ 323557 w 1703674"/>
              <a:gd name="connsiteY13" fmla="*/ 167566 h 473599"/>
              <a:gd name="connsiteX14" fmla="*/ 351693 w 1703674"/>
              <a:gd name="connsiteY14" fmla="*/ 280108 h 473599"/>
              <a:gd name="connsiteX15" fmla="*/ 450167 w 1703674"/>
              <a:gd name="connsiteY15" fmla="*/ 294176 h 473599"/>
              <a:gd name="connsiteX16" fmla="*/ 478302 w 1703674"/>
              <a:gd name="connsiteY16" fmla="*/ 364514 h 473599"/>
              <a:gd name="connsiteX17" fmla="*/ 520505 w 1703674"/>
              <a:gd name="connsiteY17" fmla="*/ 448920 h 473599"/>
              <a:gd name="connsiteX18" fmla="*/ 562708 w 1703674"/>
              <a:gd name="connsiteY18" fmla="*/ 420785 h 473599"/>
              <a:gd name="connsiteX19" fmla="*/ 576776 w 1703674"/>
              <a:gd name="connsiteY19" fmla="*/ 308243 h 473599"/>
              <a:gd name="connsiteX20" fmla="*/ 590843 w 1703674"/>
              <a:gd name="connsiteY20" fmla="*/ 237905 h 473599"/>
              <a:gd name="connsiteX21" fmla="*/ 604911 w 1703674"/>
              <a:gd name="connsiteY21" fmla="*/ 195702 h 473599"/>
              <a:gd name="connsiteX22" fmla="*/ 703385 w 1703674"/>
              <a:gd name="connsiteY22" fmla="*/ 139431 h 473599"/>
              <a:gd name="connsiteX23" fmla="*/ 717453 w 1703674"/>
              <a:gd name="connsiteY23" fmla="*/ 97228 h 473599"/>
              <a:gd name="connsiteX24" fmla="*/ 773723 w 1703674"/>
              <a:gd name="connsiteY24" fmla="*/ 26889 h 473599"/>
              <a:gd name="connsiteX25" fmla="*/ 787791 w 1703674"/>
              <a:gd name="connsiteY25" fmla="*/ 111296 h 473599"/>
              <a:gd name="connsiteX26" fmla="*/ 829994 w 1703674"/>
              <a:gd name="connsiteY26" fmla="*/ 195702 h 473599"/>
              <a:gd name="connsiteX27" fmla="*/ 844062 w 1703674"/>
              <a:gd name="connsiteY27" fmla="*/ 280108 h 473599"/>
              <a:gd name="connsiteX28" fmla="*/ 858130 w 1703674"/>
              <a:gd name="connsiteY28" fmla="*/ 336379 h 473599"/>
              <a:gd name="connsiteX29" fmla="*/ 872197 w 1703674"/>
              <a:gd name="connsiteY29" fmla="*/ 266040 h 473599"/>
              <a:gd name="connsiteX30" fmla="*/ 886265 w 1703674"/>
              <a:gd name="connsiteY30" fmla="*/ 223837 h 473599"/>
              <a:gd name="connsiteX31" fmla="*/ 900333 w 1703674"/>
              <a:gd name="connsiteY31" fmla="*/ 125363 h 473599"/>
              <a:gd name="connsiteX32" fmla="*/ 956603 w 1703674"/>
              <a:gd name="connsiteY32" fmla="*/ 139431 h 473599"/>
              <a:gd name="connsiteX33" fmla="*/ 1012874 w 1703674"/>
              <a:gd name="connsiteY33" fmla="*/ 209769 h 473599"/>
              <a:gd name="connsiteX34" fmla="*/ 1055077 w 1703674"/>
              <a:gd name="connsiteY34" fmla="*/ 237905 h 473599"/>
              <a:gd name="connsiteX35" fmla="*/ 1139483 w 1703674"/>
              <a:gd name="connsiteY35" fmla="*/ 181634 h 473599"/>
              <a:gd name="connsiteX36" fmla="*/ 1181687 w 1703674"/>
              <a:gd name="connsiteY36" fmla="*/ 167566 h 473599"/>
              <a:gd name="connsiteX37" fmla="*/ 1209822 w 1703674"/>
              <a:gd name="connsiteY37" fmla="*/ 195702 h 473599"/>
              <a:gd name="connsiteX38" fmla="*/ 1223890 w 1703674"/>
              <a:gd name="connsiteY38" fmla="*/ 153499 h 473599"/>
              <a:gd name="connsiteX39" fmla="*/ 1252025 w 1703674"/>
              <a:gd name="connsiteY39" fmla="*/ 26889 h 473599"/>
              <a:gd name="connsiteX40" fmla="*/ 1266093 w 1703674"/>
              <a:gd name="connsiteY40" fmla="*/ 69093 h 473599"/>
              <a:gd name="connsiteX41" fmla="*/ 1294228 w 1703674"/>
              <a:gd name="connsiteY41" fmla="*/ 223837 h 473599"/>
              <a:gd name="connsiteX42" fmla="*/ 1322363 w 1703674"/>
              <a:gd name="connsiteY42" fmla="*/ 266040 h 473599"/>
              <a:gd name="connsiteX43" fmla="*/ 1350499 w 1703674"/>
              <a:gd name="connsiteY43" fmla="*/ 237905 h 473599"/>
              <a:gd name="connsiteX44" fmla="*/ 1364567 w 1703674"/>
              <a:gd name="connsiteY44" fmla="*/ 195702 h 473599"/>
              <a:gd name="connsiteX45" fmla="*/ 1406770 w 1703674"/>
              <a:gd name="connsiteY45" fmla="*/ 69093 h 473599"/>
              <a:gd name="connsiteX46" fmla="*/ 1434905 w 1703674"/>
              <a:gd name="connsiteY46" fmla="*/ 125363 h 473599"/>
              <a:gd name="connsiteX47" fmla="*/ 1463040 w 1703674"/>
              <a:gd name="connsiteY47" fmla="*/ 237905 h 473599"/>
              <a:gd name="connsiteX48" fmla="*/ 1519311 w 1703674"/>
              <a:gd name="connsiteY48" fmla="*/ 97228 h 473599"/>
              <a:gd name="connsiteX49" fmla="*/ 1575582 w 1703674"/>
              <a:gd name="connsiteY49" fmla="*/ 139431 h 473599"/>
              <a:gd name="connsiteX50" fmla="*/ 1603717 w 1703674"/>
              <a:gd name="connsiteY50" fmla="*/ 181634 h 473599"/>
              <a:gd name="connsiteX51" fmla="*/ 1631853 w 1703674"/>
              <a:gd name="connsiteY51" fmla="*/ 139431 h 473599"/>
              <a:gd name="connsiteX52" fmla="*/ 1674056 w 1703674"/>
              <a:gd name="connsiteY52" fmla="*/ 209769 h 473599"/>
              <a:gd name="connsiteX53" fmla="*/ 1702191 w 1703674"/>
              <a:gd name="connsiteY53" fmla="*/ 308243 h 4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03674" h="473599">
                <a:moveTo>
                  <a:pt x="0" y="294176"/>
                </a:moveTo>
                <a:cubicBezTo>
                  <a:pt x="4689" y="270730"/>
                  <a:pt x="5672" y="246225"/>
                  <a:pt x="14068" y="223837"/>
                </a:cubicBezTo>
                <a:cubicBezTo>
                  <a:pt x="20004" y="208006"/>
                  <a:pt x="34642" y="196756"/>
                  <a:pt x="42203" y="181634"/>
                </a:cubicBezTo>
                <a:cubicBezTo>
                  <a:pt x="48835" y="168371"/>
                  <a:pt x="51064" y="153315"/>
                  <a:pt x="56271" y="139431"/>
                </a:cubicBezTo>
                <a:cubicBezTo>
                  <a:pt x="65138" y="115787"/>
                  <a:pt x="68241" y="88492"/>
                  <a:pt x="84407" y="69093"/>
                </a:cubicBezTo>
                <a:cubicBezTo>
                  <a:pt x="93900" y="57701"/>
                  <a:pt x="112542" y="59714"/>
                  <a:pt x="126610" y="55025"/>
                </a:cubicBezTo>
                <a:cubicBezTo>
                  <a:pt x="135988" y="73782"/>
                  <a:pt x="144341" y="93088"/>
                  <a:pt x="154745" y="111296"/>
                </a:cubicBezTo>
                <a:cubicBezTo>
                  <a:pt x="163133" y="125976"/>
                  <a:pt x="175319" y="138377"/>
                  <a:pt x="182880" y="153499"/>
                </a:cubicBezTo>
                <a:cubicBezTo>
                  <a:pt x="189512" y="166762"/>
                  <a:pt x="191107" y="182072"/>
                  <a:pt x="196948" y="195702"/>
                </a:cubicBezTo>
                <a:cubicBezTo>
                  <a:pt x="205209" y="214977"/>
                  <a:pt x="215705" y="233216"/>
                  <a:pt x="225083" y="251973"/>
                </a:cubicBezTo>
                <a:cubicBezTo>
                  <a:pt x="229772" y="275419"/>
                  <a:pt x="222244" y="339218"/>
                  <a:pt x="239151" y="322311"/>
                </a:cubicBezTo>
                <a:cubicBezTo>
                  <a:pt x="266494" y="294968"/>
                  <a:pt x="257908" y="247283"/>
                  <a:pt x="267287" y="209769"/>
                </a:cubicBezTo>
                <a:lnTo>
                  <a:pt x="281354" y="153499"/>
                </a:lnTo>
                <a:cubicBezTo>
                  <a:pt x="295422" y="158188"/>
                  <a:pt x="313072" y="157081"/>
                  <a:pt x="323557" y="167566"/>
                </a:cubicBezTo>
                <a:cubicBezTo>
                  <a:pt x="339242" y="183251"/>
                  <a:pt x="344302" y="274565"/>
                  <a:pt x="351693" y="280108"/>
                </a:cubicBezTo>
                <a:cubicBezTo>
                  <a:pt x="378219" y="300003"/>
                  <a:pt x="417342" y="289487"/>
                  <a:pt x="450167" y="294176"/>
                </a:cubicBezTo>
                <a:cubicBezTo>
                  <a:pt x="459545" y="317622"/>
                  <a:pt x="467009" y="341928"/>
                  <a:pt x="478302" y="364514"/>
                </a:cubicBezTo>
                <a:cubicBezTo>
                  <a:pt x="532844" y="473599"/>
                  <a:pt x="485144" y="342839"/>
                  <a:pt x="520505" y="448920"/>
                </a:cubicBezTo>
                <a:cubicBezTo>
                  <a:pt x="534573" y="439542"/>
                  <a:pt x="556429" y="436483"/>
                  <a:pt x="562708" y="420785"/>
                </a:cubicBezTo>
                <a:cubicBezTo>
                  <a:pt x="576749" y="385683"/>
                  <a:pt x="571027" y="345609"/>
                  <a:pt x="576776" y="308243"/>
                </a:cubicBezTo>
                <a:cubicBezTo>
                  <a:pt x="580412" y="284611"/>
                  <a:pt x="585044" y="261101"/>
                  <a:pt x="590843" y="237905"/>
                </a:cubicBezTo>
                <a:cubicBezTo>
                  <a:pt x="594439" y="223519"/>
                  <a:pt x="595648" y="207281"/>
                  <a:pt x="604911" y="195702"/>
                </a:cubicBezTo>
                <a:cubicBezTo>
                  <a:pt x="618169" y="179130"/>
                  <a:pt x="689536" y="146355"/>
                  <a:pt x="703385" y="139431"/>
                </a:cubicBezTo>
                <a:cubicBezTo>
                  <a:pt x="708074" y="125363"/>
                  <a:pt x="710821" y="110491"/>
                  <a:pt x="717453" y="97228"/>
                </a:cubicBezTo>
                <a:cubicBezTo>
                  <a:pt x="735199" y="61736"/>
                  <a:pt x="747554" y="53059"/>
                  <a:pt x="773723" y="26889"/>
                </a:cubicBezTo>
                <a:cubicBezTo>
                  <a:pt x="778412" y="55025"/>
                  <a:pt x="778771" y="84236"/>
                  <a:pt x="787791" y="111296"/>
                </a:cubicBezTo>
                <a:cubicBezTo>
                  <a:pt x="838379" y="263058"/>
                  <a:pt x="798103" y="52191"/>
                  <a:pt x="829994" y="195702"/>
                </a:cubicBezTo>
                <a:cubicBezTo>
                  <a:pt x="836182" y="223546"/>
                  <a:pt x="838468" y="252138"/>
                  <a:pt x="844062" y="280108"/>
                </a:cubicBezTo>
                <a:cubicBezTo>
                  <a:pt x="847854" y="299067"/>
                  <a:pt x="853441" y="317622"/>
                  <a:pt x="858130" y="336379"/>
                </a:cubicBezTo>
                <a:cubicBezTo>
                  <a:pt x="862819" y="312933"/>
                  <a:pt x="866398" y="289237"/>
                  <a:pt x="872197" y="266040"/>
                </a:cubicBezTo>
                <a:cubicBezTo>
                  <a:pt x="875793" y="251654"/>
                  <a:pt x="883357" y="238378"/>
                  <a:pt x="886265" y="223837"/>
                </a:cubicBezTo>
                <a:cubicBezTo>
                  <a:pt x="892768" y="191323"/>
                  <a:pt x="895644" y="158188"/>
                  <a:pt x="900333" y="125363"/>
                </a:cubicBezTo>
                <a:cubicBezTo>
                  <a:pt x="919090" y="130052"/>
                  <a:pt x="939310" y="130785"/>
                  <a:pt x="956603" y="139431"/>
                </a:cubicBezTo>
                <a:cubicBezTo>
                  <a:pt x="984449" y="153354"/>
                  <a:pt x="992992" y="189887"/>
                  <a:pt x="1012874" y="209769"/>
                </a:cubicBezTo>
                <a:cubicBezTo>
                  <a:pt x="1024829" y="221724"/>
                  <a:pt x="1041009" y="228526"/>
                  <a:pt x="1055077" y="237905"/>
                </a:cubicBezTo>
                <a:cubicBezTo>
                  <a:pt x="1155427" y="204454"/>
                  <a:pt x="1034104" y="251887"/>
                  <a:pt x="1139483" y="181634"/>
                </a:cubicBezTo>
                <a:cubicBezTo>
                  <a:pt x="1151821" y="173408"/>
                  <a:pt x="1167619" y="172255"/>
                  <a:pt x="1181687" y="167566"/>
                </a:cubicBezTo>
                <a:cubicBezTo>
                  <a:pt x="1191065" y="176945"/>
                  <a:pt x="1197239" y="199896"/>
                  <a:pt x="1209822" y="195702"/>
                </a:cubicBezTo>
                <a:cubicBezTo>
                  <a:pt x="1223890" y="191013"/>
                  <a:pt x="1220294" y="167885"/>
                  <a:pt x="1223890" y="153499"/>
                </a:cubicBezTo>
                <a:cubicBezTo>
                  <a:pt x="1234375" y="111557"/>
                  <a:pt x="1242647" y="69092"/>
                  <a:pt x="1252025" y="26889"/>
                </a:cubicBezTo>
                <a:cubicBezTo>
                  <a:pt x="1256714" y="40957"/>
                  <a:pt x="1263185" y="54552"/>
                  <a:pt x="1266093" y="69093"/>
                </a:cubicBezTo>
                <a:cubicBezTo>
                  <a:pt x="1271799" y="97624"/>
                  <a:pt x="1278588" y="187342"/>
                  <a:pt x="1294228" y="223837"/>
                </a:cubicBezTo>
                <a:cubicBezTo>
                  <a:pt x="1300888" y="239377"/>
                  <a:pt x="1312985" y="251972"/>
                  <a:pt x="1322363" y="266040"/>
                </a:cubicBezTo>
                <a:cubicBezTo>
                  <a:pt x="1331742" y="256662"/>
                  <a:pt x="1343675" y="249278"/>
                  <a:pt x="1350499" y="237905"/>
                </a:cubicBezTo>
                <a:cubicBezTo>
                  <a:pt x="1358128" y="225190"/>
                  <a:pt x="1359360" y="209587"/>
                  <a:pt x="1364567" y="195702"/>
                </a:cubicBezTo>
                <a:cubicBezTo>
                  <a:pt x="1404296" y="89757"/>
                  <a:pt x="1383198" y="163379"/>
                  <a:pt x="1406770" y="69093"/>
                </a:cubicBezTo>
                <a:cubicBezTo>
                  <a:pt x="1416148" y="87850"/>
                  <a:pt x="1428274" y="105469"/>
                  <a:pt x="1434905" y="125363"/>
                </a:cubicBezTo>
                <a:cubicBezTo>
                  <a:pt x="1447133" y="162047"/>
                  <a:pt x="1463040" y="237905"/>
                  <a:pt x="1463040" y="237905"/>
                </a:cubicBezTo>
                <a:cubicBezTo>
                  <a:pt x="1481341" y="0"/>
                  <a:pt x="1432995" y="23243"/>
                  <a:pt x="1519311" y="97228"/>
                </a:cubicBezTo>
                <a:cubicBezTo>
                  <a:pt x="1537113" y="112487"/>
                  <a:pt x="1556825" y="125363"/>
                  <a:pt x="1575582" y="139431"/>
                </a:cubicBezTo>
                <a:cubicBezTo>
                  <a:pt x="1584960" y="153499"/>
                  <a:pt x="1586810" y="181634"/>
                  <a:pt x="1603717" y="181634"/>
                </a:cubicBezTo>
                <a:cubicBezTo>
                  <a:pt x="1620624" y="181634"/>
                  <a:pt x="1616155" y="133152"/>
                  <a:pt x="1631853" y="139431"/>
                </a:cubicBezTo>
                <a:cubicBezTo>
                  <a:pt x="1657240" y="149586"/>
                  <a:pt x="1662742" y="184877"/>
                  <a:pt x="1674056" y="209769"/>
                </a:cubicBezTo>
                <a:cubicBezTo>
                  <a:pt x="1703674" y="274929"/>
                  <a:pt x="1702191" y="268265"/>
                  <a:pt x="1702191" y="308243"/>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7" name="Ravni poveznik 16"/>
          <p:cNvCxnSpPr/>
          <p:nvPr/>
        </p:nvCxnSpPr>
        <p:spPr>
          <a:xfrm>
            <a:off x="0" y="1484784"/>
            <a:ext cx="305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vni poveznik 22"/>
          <p:cNvCxnSpPr/>
          <p:nvPr/>
        </p:nvCxnSpPr>
        <p:spPr>
          <a:xfrm>
            <a:off x="3059832" y="0"/>
            <a:ext cx="0" cy="16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2195736" y="0"/>
            <a:ext cx="864096" cy="1512168"/>
          </a:xfrm>
          <a:prstGeom prst="rect">
            <a:avLst/>
          </a:prstGeom>
          <a:noFill/>
        </p:spPr>
      </p:pic>
      <p:pic>
        <p:nvPicPr>
          <p:cNvPr id="54"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0" y="0"/>
            <a:ext cx="864096" cy="1512168"/>
          </a:xfrm>
          <a:prstGeom prst="rect">
            <a:avLst/>
          </a:prstGeom>
          <a:noFill/>
        </p:spPr>
      </p:pic>
      <p:pic>
        <p:nvPicPr>
          <p:cNvPr id="55"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827584" y="0"/>
            <a:ext cx="864096" cy="1512168"/>
          </a:xfrm>
          <a:prstGeom prst="rect">
            <a:avLst/>
          </a:prstGeom>
          <a:noFill/>
        </p:spPr>
      </p:pic>
      <p:pic>
        <p:nvPicPr>
          <p:cNvPr id="56"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1619672" y="0"/>
            <a:ext cx="864096" cy="1512168"/>
          </a:xfrm>
          <a:prstGeom prst="rect">
            <a:avLst/>
          </a:prstGeom>
          <a:noFill/>
        </p:spPr>
      </p:pic>
      <p:pic>
        <p:nvPicPr>
          <p:cNvPr id="1033"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1619672" y="2060848"/>
            <a:ext cx="944572" cy="1152128"/>
          </a:xfrm>
          <a:prstGeom prst="rect">
            <a:avLst/>
          </a:prstGeom>
          <a:noFill/>
        </p:spPr>
      </p:pic>
      <p:pic>
        <p:nvPicPr>
          <p:cNvPr id="76"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2060848"/>
            <a:ext cx="944572" cy="1152128"/>
          </a:xfrm>
          <a:prstGeom prst="rect">
            <a:avLst/>
          </a:prstGeom>
          <a:noFill/>
        </p:spPr>
      </p:pic>
      <p:pic>
        <p:nvPicPr>
          <p:cNvPr id="77"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3645024"/>
            <a:ext cx="944572" cy="1152128"/>
          </a:xfrm>
          <a:prstGeom prst="rect">
            <a:avLst/>
          </a:prstGeom>
          <a:noFill/>
        </p:spPr>
      </p:pic>
      <p:sp>
        <p:nvSpPr>
          <p:cNvPr id="80" name="Pravokutnik 79"/>
          <p:cNvSpPr/>
          <p:nvPr/>
        </p:nvSpPr>
        <p:spPr>
          <a:xfrm>
            <a:off x="0" y="1484784"/>
            <a:ext cx="3059832"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5" name="Ravni poveznik 84"/>
          <p:cNvCxnSpPr/>
          <p:nvPr/>
        </p:nvCxnSpPr>
        <p:spPr>
          <a:xfrm flipH="1">
            <a:off x="0" y="1484784"/>
            <a:ext cx="30598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blak 33"/>
          <p:cNvSpPr/>
          <p:nvPr/>
        </p:nvSpPr>
        <p:spPr>
          <a:xfrm>
            <a:off x="5076056" y="2492896"/>
            <a:ext cx="2736304" cy="1800200"/>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endParaRPr>
          </a:p>
        </p:txBody>
      </p:sp>
      <p:sp>
        <p:nvSpPr>
          <p:cNvPr id="37" name="TekstniOkvir 36"/>
          <p:cNvSpPr txBox="1"/>
          <p:nvPr/>
        </p:nvSpPr>
        <p:spPr>
          <a:xfrm>
            <a:off x="4860032" y="2852936"/>
            <a:ext cx="3269314" cy="707886"/>
          </a:xfrm>
          <a:prstGeom prst="rect">
            <a:avLst/>
          </a:prstGeom>
          <a:noFill/>
        </p:spPr>
        <p:txBody>
          <a:bodyPr wrap="square" rtlCol="0">
            <a:spAutoFit/>
          </a:bodyPr>
          <a:lstStyle/>
          <a:p>
            <a:pPr algn="ctr"/>
            <a:r>
              <a:rPr lang="hr-HR" sz="2000" b="1" dirty="0" smtClean="0">
                <a:solidFill>
                  <a:schemeClr val="tx1"/>
                </a:solidFill>
              </a:rPr>
              <a:t>Što biste Vi učinili na Markovom mjestu?</a:t>
            </a:r>
            <a:endParaRPr lang="de-DE" sz="2000" b="1" dirty="0">
              <a:solidFill>
                <a:schemeClr val="tx1"/>
              </a:solidFill>
            </a:endParaRPr>
          </a:p>
        </p:txBody>
      </p:sp>
      <p:sp>
        <p:nvSpPr>
          <p:cNvPr id="39" name="Pravokutnik 38"/>
          <p:cNvSpPr/>
          <p:nvPr/>
        </p:nvSpPr>
        <p:spPr>
          <a:xfrm>
            <a:off x="5943474" y="3645024"/>
            <a:ext cx="838283" cy="3600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Aharoni" pitchFamily="2" charset="-79"/>
                <a:cs typeface="Aharoni" pitchFamily="2" charset="-79"/>
                <a:hlinkClick r:id="rId6" action="ppaction://hlinksldjump"/>
              </a:rPr>
              <a:t>DALJE</a:t>
            </a:r>
            <a:endParaRPr lang="de-DE" sz="1600" b="1" dirty="0">
              <a:latin typeface="Aharoni" pitchFamily="2" charset="-79"/>
              <a:cs typeface="Aharoni" pitchFamily="2" charset="-79"/>
            </a:endParaRPr>
          </a:p>
        </p:txBody>
      </p:sp>
      <p:pic>
        <p:nvPicPr>
          <p:cNvPr id="32" name="Picture 3" descr="C:\Users\Korisnik\AppData\Local\Microsoft\Windows\Temporary Internet Files\Content.IE5\DVLFSPUK\istockphoto_4897714-england-soccer-boy-cartoon-character[1].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8158" l="9690" r="89535"/>
                    </a14:imgEffect>
                  </a14:imgLayer>
                </a14:imgProps>
              </a:ext>
            </a:extLst>
          </a:blip>
          <a:srcRect/>
          <a:stretch>
            <a:fillRect/>
          </a:stretch>
        </p:blipFill>
        <p:spPr bwMode="auto">
          <a:xfrm>
            <a:off x="7321292" y="3883402"/>
            <a:ext cx="1446975" cy="2133924"/>
          </a:xfrm>
          <a:prstGeom prst="rect">
            <a:avLst/>
          </a:prstGeom>
          <a:noFill/>
        </p:spPr>
      </p:pic>
      <p:pic>
        <p:nvPicPr>
          <p:cNvPr id="33" name="Picture 5" descr="C:\Users\Korisnik\AppData\Local\Microsoft\Windows\Temporary Internet Files\Content.IE5\1PUY9FIG\school-girl[1].jpg"/>
          <p:cNvPicPr>
            <a:picLocks noGrp="1" noChangeAspect="1" noChangeArrowheads="1"/>
          </p:cNvPicPr>
          <p:nvPr>
            <p:ph idx="1"/>
          </p:nvPr>
        </p:nvPicPr>
        <p:blipFill>
          <a:blip r:embed="rId9" cstate="print">
            <a:extLst>
              <a:ext uri="{BEBA8EAE-BF5A-486C-A8C5-ECC9F3942E4B}">
                <a14:imgProps xmlns:a14="http://schemas.microsoft.com/office/drawing/2010/main">
                  <a14:imgLayer r:embed="rId10">
                    <a14:imgEffect>
                      <a14:backgroundRemoval t="2031" b="92344" l="9792" r="89792"/>
                    </a14:imgEffect>
                  </a14:imgLayer>
                </a14:imgProps>
              </a:ext>
            </a:extLst>
          </a:blip>
          <a:srcRect r="114" b="6814"/>
          <a:stretch>
            <a:fillRect/>
          </a:stretch>
        </p:blipFill>
        <p:spPr bwMode="auto">
          <a:xfrm flipH="1">
            <a:off x="3059833" y="3679652"/>
            <a:ext cx="1692188" cy="2104910"/>
          </a:xfrm>
          <a:prstGeom prst="rect">
            <a:avLst/>
          </a:prstGeom>
          <a:noFill/>
        </p:spPr>
      </p:pic>
      <p:pic>
        <p:nvPicPr>
          <p:cNvPr id="35" name="Picture 2" descr="C:\Users\Burić\AppData\Local\Microsoft\Windows\Temporary Internet Files\Content.IE5\YIJSZGC0\sunshine_sun_0515-1011-0603-2828_SMU[1].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38" b="97973" l="667" r="100000"/>
                    </a14:imgEffect>
                  </a14:imgLayer>
                </a14:imgProps>
              </a:ext>
              <a:ext uri="{28A0092B-C50C-407E-A947-70E740481C1C}">
                <a14:useLocalDpi xmlns:a14="http://schemas.microsoft.com/office/drawing/2010/main" val="0"/>
              </a:ext>
            </a:extLst>
          </a:blip>
          <a:srcRect/>
          <a:stretch>
            <a:fillRect/>
          </a:stretch>
        </p:blipFill>
        <p:spPr bwMode="auto">
          <a:xfrm>
            <a:off x="6804248" y="-99392"/>
            <a:ext cx="2481064" cy="2447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ravokutnik 82"/>
          <p:cNvSpPr/>
          <p:nvPr/>
        </p:nvSpPr>
        <p:spPr>
          <a:xfrm>
            <a:off x="152400" y="1637184"/>
            <a:ext cx="2763416" cy="416808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Pravokutnik 80"/>
          <p:cNvSpPr/>
          <p:nvPr/>
        </p:nvSpPr>
        <p:spPr>
          <a:xfrm rot="5400000">
            <a:off x="1115616" y="3429000"/>
            <a:ext cx="3384376" cy="504056"/>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4" name="Picture 10" descr="C:\Users\Korisnik\AppData\Local\Microsoft\Windows\Temporary Internet Files\Content.IE5\1PUY9FIG\door_texture___33_by_agf81-d4vjkdj[1].jpg"/>
          <p:cNvPicPr>
            <a:picLocks noChangeAspect="1" noChangeArrowheads="1"/>
          </p:cNvPicPr>
          <p:nvPr/>
        </p:nvPicPr>
        <p:blipFill>
          <a:blip r:embed="rId3" cstate="print"/>
          <a:srcRect l="15302" t="6123" r="12017" b="4082"/>
          <a:stretch>
            <a:fillRect/>
          </a:stretch>
        </p:blipFill>
        <p:spPr bwMode="auto">
          <a:xfrm>
            <a:off x="2195736" y="3717032"/>
            <a:ext cx="792088" cy="1834309"/>
          </a:xfrm>
          <a:prstGeom prst="rect">
            <a:avLst/>
          </a:prstGeom>
          <a:noFill/>
        </p:spPr>
      </p:pic>
      <p:sp>
        <p:nvSpPr>
          <p:cNvPr id="82" name="Pravokutnik 81"/>
          <p:cNvSpPr/>
          <p:nvPr/>
        </p:nvSpPr>
        <p:spPr>
          <a:xfrm rot="5400000">
            <a:off x="-1566428" y="3555268"/>
            <a:ext cx="3600400" cy="46754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Ravni poveznik 17"/>
          <p:cNvCxnSpPr/>
          <p:nvPr/>
        </p:nvCxnSpPr>
        <p:spPr>
          <a:xfrm>
            <a:off x="3059832" y="1484784"/>
            <a:ext cx="0" cy="4392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rostoručno 5"/>
          <p:cNvSpPr/>
          <p:nvPr/>
        </p:nvSpPr>
        <p:spPr>
          <a:xfrm>
            <a:off x="0" y="5157192"/>
            <a:ext cx="9200271" cy="576064"/>
          </a:xfrm>
          <a:custGeom>
            <a:avLst/>
            <a:gdLst>
              <a:gd name="connsiteX0" fmla="*/ 0 w 9200271"/>
              <a:gd name="connsiteY0" fmla="*/ 392596 h 529892"/>
              <a:gd name="connsiteX1" fmla="*/ 112542 w 9200271"/>
              <a:gd name="connsiteY1" fmla="*/ 350393 h 529892"/>
              <a:gd name="connsiteX2" fmla="*/ 196948 w 9200271"/>
              <a:gd name="connsiteY2" fmla="*/ 322257 h 529892"/>
              <a:gd name="connsiteX3" fmla="*/ 239151 w 9200271"/>
              <a:gd name="connsiteY3" fmla="*/ 280054 h 529892"/>
              <a:gd name="connsiteX4" fmla="*/ 281354 w 9200271"/>
              <a:gd name="connsiteY4" fmla="*/ 265987 h 529892"/>
              <a:gd name="connsiteX5" fmla="*/ 337625 w 9200271"/>
              <a:gd name="connsiteY5" fmla="*/ 209716 h 529892"/>
              <a:gd name="connsiteX6" fmla="*/ 407963 w 9200271"/>
              <a:gd name="connsiteY6" fmla="*/ 111242 h 529892"/>
              <a:gd name="connsiteX7" fmla="*/ 436098 w 9200271"/>
              <a:gd name="connsiteY7" fmla="*/ 167513 h 529892"/>
              <a:gd name="connsiteX8" fmla="*/ 464234 w 9200271"/>
              <a:gd name="connsiteY8" fmla="*/ 364461 h 529892"/>
              <a:gd name="connsiteX9" fmla="*/ 492369 w 9200271"/>
              <a:gd name="connsiteY9" fmla="*/ 280054 h 529892"/>
              <a:gd name="connsiteX10" fmla="*/ 548640 w 9200271"/>
              <a:gd name="connsiteY10" fmla="*/ 153445 h 529892"/>
              <a:gd name="connsiteX11" fmla="*/ 576775 w 9200271"/>
              <a:gd name="connsiteY11" fmla="*/ 111242 h 529892"/>
              <a:gd name="connsiteX12" fmla="*/ 618978 w 9200271"/>
              <a:gd name="connsiteY12" fmla="*/ 139377 h 529892"/>
              <a:gd name="connsiteX13" fmla="*/ 633046 w 9200271"/>
              <a:gd name="connsiteY13" fmla="*/ 223784 h 529892"/>
              <a:gd name="connsiteX14" fmla="*/ 647114 w 9200271"/>
              <a:gd name="connsiteY14" fmla="*/ 265987 h 529892"/>
              <a:gd name="connsiteX15" fmla="*/ 689317 w 9200271"/>
              <a:gd name="connsiteY15" fmla="*/ 251919 h 529892"/>
              <a:gd name="connsiteX16" fmla="*/ 731520 w 9200271"/>
              <a:gd name="connsiteY16" fmla="*/ 111242 h 529892"/>
              <a:gd name="connsiteX17" fmla="*/ 759655 w 9200271"/>
              <a:gd name="connsiteY17" fmla="*/ 153445 h 529892"/>
              <a:gd name="connsiteX18" fmla="*/ 773723 w 9200271"/>
              <a:gd name="connsiteY18" fmla="*/ 322257 h 529892"/>
              <a:gd name="connsiteX19" fmla="*/ 844062 w 9200271"/>
              <a:gd name="connsiteY19" fmla="*/ 280054 h 529892"/>
              <a:gd name="connsiteX20" fmla="*/ 900332 w 9200271"/>
              <a:gd name="connsiteY20" fmla="*/ 265987 h 529892"/>
              <a:gd name="connsiteX21" fmla="*/ 956603 w 9200271"/>
              <a:gd name="connsiteY21" fmla="*/ 237851 h 529892"/>
              <a:gd name="connsiteX22" fmla="*/ 1041009 w 9200271"/>
              <a:gd name="connsiteY22" fmla="*/ 209716 h 529892"/>
              <a:gd name="connsiteX23" fmla="*/ 1055077 w 9200271"/>
              <a:gd name="connsiteY23" fmla="*/ 294122 h 529892"/>
              <a:gd name="connsiteX24" fmla="*/ 1097280 w 9200271"/>
              <a:gd name="connsiteY24" fmla="*/ 322257 h 529892"/>
              <a:gd name="connsiteX25" fmla="*/ 1111348 w 9200271"/>
              <a:gd name="connsiteY25" fmla="*/ 265987 h 529892"/>
              <a:gd name="connsiteX26" fmla="*/ 1181686 w 9200271"/>
              <a:gd name="connsiteY26" fmla="*/ 167513 h 529892"/>
              <a:gd name="connsiteX27" fmla="*/ 1252025 w 9200271"/>
              <a:gd name="connsiteY27" fmla="*/ 97174 h 529892"/>
              <a:gd name="connsiteX28" fmla="*/ 1266092 w 9200271"/>
              <a:gd name="connsiteY28" fmla="*/ 153445 h 529892"/>
              <a:gd name="connsiteX29" fmla="*/ 1322363 w 9200271"/>
              <a:gd name="connsiteY29" fmla="*/ 251919 h 529892"/>
              <a:gd name="connsiteX30" fmla="*/ 1364566 w 9200271"/>
              <a:gd name="connsiteY30" fmla="*/ 364461 h 529892"/>
              <a:gd name="connsiteX31" fmla="*/ 1406769 w 9200271"/>
              <a:gd name="connsiteY31" fmla="*/ 294122 h 529892"/>
              <a:gd name="connsiteX32" fmla="*/ 1420837 w 9200271"/>
              <a:gd name="connsiteY32" fmla="*/ 237851 h 529892"/>
              <a:gd name="connsiteX33" fmla="*/ 1463040 w 9200271"/>
              <a:gd name="connsiteY33" fmla="*/ 209716 h 529892"/>
              <a:gd name="connsiteX34" fmla="*/ 1505243 w 9200271"/>
              <a:gd name="connsiteY34" fmla="*/ 294122 h 529892"/>
              <a:gd name="connsiteX35" fmla="*/ 1547446 w 9200271"/>
              <a:gd name="connsiteY35" fmla="*/ 237851 h 529892"/>
              <a:gd name="connsiteX36" fmla="*/ 1575582 w 9200271"/>
              <a:gd name="connsiteY36" fmla="*/ 153445 h 529892"/>
              <a:gd name="connsiteX37" fmla="*/ 1617785 w 9200271"/>
              <a:gd name="connsiteY37" fmla="*/ 167513 h 529892"/>
              <a:gd name="connsiteX38" fmla="*/ 1631852 w 9200271"/>
              <a:gd name="connsiteY38" fmla="*/ 223784 h 529892"/>
              <a:gd name="connsiteX39" fmla="*/ 1659988 w 9200271"/>
              <a:gd name="connsiteY39" fmla="*/ 322257 h 529892"/>
              <a:gd name="connsiteX40" fmla="*/ 1674055 w 9200271"/>
              <a:gd name="connsiteY40" fmla="*/ 223784 h 529892"/>
              <a:gd name="connsiteX41" fmla="*/ 1716258 w 9200271"/>
              <a:gd name="connsiteY41" fmla="*/ 181581 h 529892"/>
              <a:gd name="connsiteX42" fmla="*/ 1730326 w 9200271"/>
              <a:gd name="connsiteY42" fmla="*/ 125310 h 529892"/>
              <a:gd name="connsiteX43" fmla="*/ 1800665 w 9200271"/>
              <a:gd name="connsiteY43" fmla="*/ 209716 h 529892"/>
              <a:gd name="connsiteX44" fmla="*/ 1828800 w 9200271"/>
              <a:gd name="connsiteY44" fmla="*/ 294122 h 529892"/>
              <a:gd name="connsiteX45" fmla="*/ 1871003 w 9200271"/>
              <a:gd name="connsiteY45" fmla="*/ 378528 h 529892"/>
              <a:gd name="connsiteX46" fmla="*/ 1927274 w 9200271"/>
              <a:gd name="connsiteY46" fmla="*/ 350393 h 529892"/>
              <a:gd name="connsiteX47" fmla="*/ 1955409 w 9200271"/>
              <a:gd name="connsiteY47" fmla="*/ 308190 h 529892"/>
              <a:gd name="connsiteX48" fmla="*/ 1983545 w 9200271"/>
              <a:gd name="connsiteY48" fmla="*/ 280054 h 529892"/>
              <a:gd name="connsiteX49" fmla="*/ 1997612 w 9200271"/>
              <a:gd name="connsiteY49" fmla="*/ 237851 h 529892"/>
              <a:gd name="connsiteX50" fmla="*/ 2025748 w 9200271"/>
              <a:gd name="connsiteY50" fmla="*/ 209716 h 529892"/>
              <a:gd name="connsiteX51" fmla="*/ 2053883 w 9200271"/>
              <a:gd name="connsiteY51" fmla="*/ 167513 h 529892"/>
              <a:gd name="connsiteX52" fmla="*/ 2124222 w 9200271"/>
              <a:gd name="connsiteY52" fmla="*/ 251919 h 529892"/>
              <a:gd name="connsiteX53" fmla="*/ 2166425 w 9200271"/>
              <a:gd name="connsiteY53" fmla="*/ 265987 h 529892"/>
              <a:gd name="connsiteX54" fmla="*/ 2194560 w 9200271"/>
              <a:gd name="connsiteY54" fmla="*/ 237851 h 529892"/>
              <a:gd name="connsiteX55" fmla="*/ 2208628 w 9200271"/>
              <a:gd name="connsiteY55" fmla="*/ 195648 h 529892"/>
              <a:gd name="connsiteX56" fmla="*/ 2278966 w 9200271"/>
              <a:gd name="connsiteY56" fmla="*/ 209716 h 529892"/>
              <a:gd name="connsiteX57" fmla="*/ 2363372 w 9200271"/>
              <a:gd name="connsiteY57" fmla="*/ 237851 h 529892"/>
              <a:gd name="connsiteX58" fmla="*/ 2405575 w 9200271"/>
              <a:gd name="connsiteY58" fmla="*/ 223784 h 529892"/>
              <a:gd name="connsiteX59" fmla="*/ 2433711 w 9200271"/>
              <a:gd name="connsiteY59" fmla="*/ 195648 h 529892"/>
              <a:gd name="connsiteX60" fmla="*/ 2475914 w 9200271"/>
              <a:gd name="connsiteY60" fmla="*/ 209716 h 529892"/>
              <a:gd name="connsiteX61" fmla="*/ 2574388 w 9200271"/>
              <a:gd name="connsiteY61" fmla="*/ 392596 h 529892"/>
              <a:gd name="connsiteX62" fmla="*/ 2616591 w 9200271"/>
              <a:gd name="connsiteY62" fmla="*/ 308190 h 529892"/>
              <a:gd name="connsiteX63" fmla="*/ 2686929 w 9200271"/>
              <a:gd name="connsiteY63" fmla="*/ 125310 h 529892"/>
              <a:gd name="connsiteX64" fmla="*/ 2715065 w 9200271"/>
              <a:gd name="connsiteY64" fmla="*/ 97174 h 529892"/>
              <a:gd name="connsiteX65" fmla="*/ 2785403 w 9200271"/>
              <a:gd name="connsiteY65" fmla="*/ 223784 h 529892"/>
              <a:gd name="connsiteX66" fmla="*/ 2897945 w 9200271"/>
              <a:gd name="connsiteY66" fmla="*/ 181581 h 529892"/>
              <a:gd name="connsiteX67" fmla="*/ 2940148 w 9200271"/>
              <a:gd name="connsiteY67" fmla="*/ 223784 h 529892"/>
              <a:gd name="connsiteX68" fmla="*/ 2954215 w 9200271"/>
              <a:gd name="connsiteY68" fmla="*/ 294122 h 529892"/>
              <a:gd name="connsiteX69" fmla="*/ 2968283 w 9200271"/>
              <a:gd name="connsiteY69" fmla="*/ 336325 h 529892"/>
              <a:gd name="connsiteX70" fmla="*/ 3038622 w 9200271"/>
              <a:gd name="connsiteY70" fmla="*/ 322257 h 529892"/>
              <a:gd name="connsiteX71" fmla="*/ 3066757 w 9200271"/>
              <a:gd name="connsiteY71" fmla="*/ 251919 h 529892"/>
              <a:gd name="connsiteX72" fmla="*/ 3123028 w 9200271"/>
              <a:gd name="connsiteY72" fmla="*/ 181581 h 529892"/>
              <a:gd name="connsiteX73" fmla="*/ 3165231 w 9200271"/>
              <a:gd name="connsiteY73" fmla="*/ 111242 h 529892"/>
              <a:gd name="connsiteX74" fmla="*/ 3221502 w 9200271"/>
              <a:gd name="connsiteY74" fmla="*/ 139377 h 529892"/>
              <a:gd name="connsiteX75" fmla="*/ 3249637 w 9200271"/>
              <a:gd name="connsiteY75" fmla="*/ 181581 h 529892"/>
              <a:gd name="connsiteX76" fmla="*/ 3291840 w 9200271"/>
              <a:gd name="connsiteY76" fmla="*/ 294122 h 529892"/>
              <a:gd name="connsiteX77" fmla="*/ 3319975 w 9200271"/>
              <a:gd name="connsiteY77" fmla="*/ 251919 h 529892"/>
              <a:gd name="connsiteX78" fmla="*/ 3334043 w 9200271"/>
              <a:gd name="connsiteY78" fmla="*/ 209716 h 529892"/>
              <a:gd name="connsiteX79" fmla="*/ 3362178 w 9200271"/>
              <a:gd name="connsiteY79" fmla="*/ 139377 h 529892"/>
              <a:gd name="connsiteX80" fmla="*/ 3404382 w 9200271"/>
              <a:gd name="connsiteY80" fmla="*/ 40904 h 529892"/>
              <a:gd name="connsiteX81" fmla="*/ 3432517 w 9200271"/>
              <a:gd name="connsiteY81" fmla="*/ 12768 h 529892"/>
              <a:gd name="connsiteX82" fmla="*/ 3488788 w 9200271"/>
              <a:gd name="connsiteY82" fmla="*/ 83107 h 529892"/>
              <a:gd name="connsiteX83" fmla="*/ 3516923 w 9200271"/>
              <a:gd name="connsiteY83" fmla="*/ 195648 h 529892"/>
              <a:gd name="connsiteX84" fmla="*/ 3559126 w 9200271"/>
              <a:gd name="connsiteY84" fmla="*/ 308190 h 529892"/>
              <a:gd name="connsiteX85" fmla="*/ 3615397 w 9200271"/>
              <a:gd name="connsiteY85" fmla="*/ 280054 h 529892"/>
              <a:gd name="connsiteX86" fmla="*/ 3685735 w 9200271"/>
              <a:gd name="connsiteY86" fmla="*/ 251919 h 529892"/>
              <a:gd name="connsiteX87" fmla="*/ 3742006 w 9200271"/>
              <a:gd name="connsiteY87" fmla="*/ 223784 h 529892"/>
              <a:gd name="connsiteX88" fmla="*/ 3784209 w 9200271"/>
              <a:gd name="connsiteY88" fmla="*/ 167513 h 529892"/>
              <a:gd name="connsiteX89" fmla="*/ 3812345 w 9200271"/>
              <a:gd name="connsiteY89" fmla="*/ 139377 h 529892"/>
              <a:gd name="connsiteX90" fmla="*/ 3868615 w 9200271"/>
              <a:gd name="connsiteY90" fmla="*/ 167513 h 529892"/>
              <a:gd name="connsiteX91" fmla="*/ 3882683 w 9200271"/>
              <a:gd name="connsiteY91" fmla="*/ 223784 h 529892"/>
              <a:gd name="connsiteX92" fmla="*/ 3910818 w 9200271"/>
              <a:gd name="connsiteY92" fmla="*/ 265987 h 529892"/>
              <a:gd name="connsiteX93" fmla="*/ 3924886 w 9200271"/>
              <a:gd name="connsiteY93" fmla="*/ 322257 h 529892"/>
              <a:gd name="connsiteX94" fmla="*/ 4009292 w 9200271"/>
              <a:gd name="connsiteY94" fmla="*/ 308190 h 529892"/>
              <a:gd name="connsiteX95" fmla="*/ 4065563 w 9200271"/>
              <a:gd name="connsiteY95" fmla="*/ 280054 h 529892"/>
              <a:gd name="connsiteX96" fmla="*/ 4107766 w 9200271"/>
              <a:gd name="connsiteY96" fmla="*/ 265987 h 529892"/>
              <a:gd name="connsiteX97" fmla="*/ 4234375 w 9200271"/>
              <a:gd name="connsiteY97" fmla="*/ 251919 h 529892"/>
              <a:gd name="connsiteX98" fmla="*/ 4318782 w 9200271"/>
              <a:gd name="connsiteY98" fmla="*/ 420731 h 529892"/>
              <a:gd name="connsiteX99" fmla="*/ 4346917 w 9200271"/>
              <a:gd name="connsiteY99" fmla="*/ 448867 h 529892"/>
              <a:gd name="connsiteX100" fmla="*/ 4389120 w 9200271"/>
              <a:gd name="connsiteY100" fmla="*/ 462934 h 529892"/>
              <a:gd name="connsiteX101" fmla="*/ 4487594 w 9200271"/>
              <a:gd name="connsiteY101" fmla="*/ 308190 h 529892"/>
              <a:gd name="connsiteX102" fmla="*/ 4529797 w 9200271"/>
              <a:gd name="connsiteY102" fmla="*/ 336325 h 529892"/>
              <a:gd name="connsiteX103" fmla="*/ 4586068 w 9200271"/>
              <a:gd name="connsiteY103" fmla="*/ 392596 h 529892"/>
              <a:gd name="connsiteX104" fmla="*/ 4628271 w 9200271"/>
              <a:gd name="connsiteY104" fmla="*/ 364461 h 529892"/>
              <a:gd name="connsiteX105" fmla="*/ 4656406 w 9200271"/>
              <a:gd name="connsiteY105" fmla="*/ 336325 h 529892"/>
              <a:gd name="connsiteX106" fmla="*/ 4726745 w 9200271"/>
              <a:gd name="connsiteY106" fmla="*/ 350393 h 529892"/>
              <a:gd name="connsiteX107" fmla="*/ 4768948 w 9200271"/>
              <a:gd name="connsiteY107" fmla="*/ 350393 h 529892"/>
              <a:gd name="connsiteX108" fmla="*/ 4825218 w 9200271"/>
              <a:gd name="connsiteY108" fmla="*/ 378528 h 529892"/>
              <a:gd name="connsiteX109" fmla="*/ 4853354 w 9200271"/>
              <a:gd name="connsiteY109" fmla="*/ 350393 h 529892"/>
              <a:gd name="connsiteX110" fmla="*/ 4881489 w 9200271"/>
              <a:gd name="connsiteY110" fmla="*/ 294122 h 529892"/>
              <a:gd name="connsiteX111" fmla="*/ 4909625 w 9200271"/>
              <a:gd name="connsiteY111" fmla="*/ 251919 h 529892"/>
              <a:gd name="connsiteX112" fmla="*/ 4965895 w 9200271"/>
              <a:gd name="connsiteY112" fmla="*/ 265987 h 529892"/>
              <a:gd name="connsiteX113" fmla="*/ 5008098 w 9200271"/>
              <a:gd name="connsiteY113" fmla="*/ 336325 h 529892"/>
              <a:gd name="connsiteX114" fmla="*/ 5036234 w 9200271"/>
              <a:gd name="connsiteY114" fmla="*/ 378528 h 529892"/>
              <a:gd name="connsiteX115" fmla="*/ 5078437 w 9200271"/>
              <a:gd name="connsiteY115" fmla="*/ 364461 h 529892"/>
              <a:gd name="connsiteX116" fmla="*/ 5120640 w 9200271"/>
              <a:gd name="connsiteY116" fmla="*/ 406664 h 529892"/>
              <a:gd name="connsiteX117" fmla="*/ 5162843 w 9200271"/>
              <a:gd name="connsiteY117" fmla="*/ 519205 h 529892"/>
              <a:gd name="connsiteX118" fmla="*/ 5233182 w 9200271"/>
              <a:gd name="connsiteY118" fmla="*/ 462934 h 529892"/>
              <a:gd name="connsiteX119" fmla="*/ 5303520 w 9200271"/>
              <a:gd name="connsiteY119" fmla="*/ 406664 h 529892"/>
              <a:gd name="connsiteX120" fmla="*/ 5401994 w 9200271"/>
              <a:gd name="connsiteY120" fmla="*/ 322257 h 529892"/>
              <a:gd name="connsiteX121" fmla="*/ 5444197 w 9200271"/>
              <a:gd name="connsiteY121" fmla="*/ 308190 h 529892"/>
              <a:gd name="connsiteX122" fmla="*/ 5458265 w 9200271"/>
              <a:gd name="connsiteY122" fmla="*/ 378528 h 529892"/>
              <a:gd name="connsiteX123" fmla="*/ 5486400 w 9200271"/>
              <a:gd name="connsiteY123" fmla="*/ 448867 h 529892"/>
              <a:gd name="connsiteX124" fmla="*/ 5542671 w 9200271"/>
              <a:gd name="connsiteY124" fmla="*/ 237851 h 529892"/>
              <a:gd name="connsiteX125" fmla="*/ 5570806 w 9200271"/>
              <a:gd name="connsiteY125" fmla="*/ 111242 h 529892"/>
              <a:gd name="connsiteX126" fmla="*/ 5584874 w 9200271"/>
              <a:gd name="connsiteY126" fmla="*/ 69039 h 529892"/>
              <a:gd name="connsiteX127" fmla="*/ 5627077 w 9200271"/>
              <a:gd name="connsiteY127" fmla="*/ 97174 h 529892"/>
              <a:gd name="connsiteX128" fmla="*/ 5641145 w 9200271"/>
              <a:gd name="connsiteY128" fmla="*/ 139377 h 529892"/>
              <a:gd name="connsiteX129" fmla="*/ 5669280 w 9200271"/>
              <a:gd name="connsiteY129" fmla="*/ 181581 h 529892"/>
              <a:gd name="connsiteX130" fmla="*/ 5725551 w 9200271"/>
              <a:gd name="connsiteY130" fmla="*/ 195648 h 529892"/>
              <a:gd name="connsiteX131" fmla="*/ 5781822 w 9200271"/>
              <a:gd name="connsiteY131" fmla="*/ 237851 h 529892"/>
              <a:gd name="connsiteX132" fmla="*/ 5809957 w 9200271"/>
              <a:gd name="connsiteY132" fmla="*/ 364461 h 529892"/>
              <a:gd name="connsiteX133" fmla="*/ 5880295 w 9200271"/>
              <a:gd name="connsiteY133" fmla="*/ 336325 h 529892"/>
              <a:gd name="connsiteX134" fmla="*/ 5936566 w 9200271"/>
              <a:gd name="connsiteY134" fmla="*/ 139377 h 529892"/>
              <a:gd name="connsiteX135" fmla="*/ 5950634 w 9200271"/>
              <a:gd name="connsiteY135" fmla="*/ 97174 h 529892"/>
              <a:gd name="connsiteX136" fmla="*/ 5978769 w 9200271"/>
              <a:gd name="connsiteY136" fmla="*/ 54971 h 529892"/>
              <a:gd name="connsiteX137" fmla="*/ 6063175 w 9200271"/>
              <a:gd name="connsiteY137" fmla="*/ 111242 h 529892"/>
              <a:gd name="connsiteX138" fmla="*/ 6091311 w 9200271"/>
              <a:gd name="connsiteY138" fmla="*/ 181581 h 529892"/>
              <a:gd name="connsiteX139" fmla="*/ 6161649 w 9200271"/>
              <a:gd name="connsiteY139" fmla="*/ 322257 h 529892"/>
              <a:gd name="connsiteX140" fmla="*/ 6175717 w 9200271"/>
              <a:gd name="connsiteY140" fmla="*/ 378528 h 529892"/>
              <a:gd name="connsiteX141" fmla="*/ 6203852 w 9200271"/>
              <a:gd name="connsiteY141" fmla="*/ 462934 h 529892"/>
              <a:gd name="connsiteX142" fmla="*/ 6231988 w 9200271"/>
              <a:gd name="connsiteY142" fmla="*/ 406664 h 529892"/>
              <a:gd name="connsiteX143" fmla="*/ 6274191 w 9200271"/>
              <a:gd name="connsiteY143" fmla="*/ 322257 h 529892"/>
              <a:gd name="connsiteX144" fmla="*/ 6344529 w 9200271"/>
              <a:gd name="connsiteY144" fmla="*/ 406664 h 529892"/>
              <a:gd name="connsiteX145" fmla="*/ 6386732 w 9200271"/>
              <a:gd name="connsiteY145" fmla="*/ 392596 h 529892"/>
              <a:gd name="connsiteX146" fmla="*/ 6428935 w 9200271"/>
              <a:gd name="connsiteY146" fmla="*/ 350393 h 529892"/>
              <a:gd name="connsiteX147" fmla="*/ 6443003 w 9200271"/>
              <a:gd name="connsiteY147" fmla="*/ 308190 h 529892"/>
              <a:gd name="connsiteX148" fmla="*/ 6499274 w 9200271"/>
              <a:gd name="connsiteY148" fmla="*/ 223784 h 529892"/>
              <a:gd name="connsiteX149" fmla="*/ 6541477 w 9200271"/>
              <a:gd name="connsiteY149" fmla="*/ 251919 h 529892"/>
              <a:gd name="connsiteX150" fmla="*/ 6597748 w 9200271"/>
              <a:gd name="connsiteY150" fmla="*/ 322257 h 529892"/>
              <a:gd name="connsiteX151" fmla="*/ 6654018 w 9200271"/>
              <a:gd name="connsiteY151" fmla="*/ 336325 h 529892"/>
              <a:gd name="connsiteX152" fmla="*/ 6682154 w 9200271"/>
              <a:gd name="connsiteY152" fmla="*/ 378528 h 529892"/>
              <a:gd name="connsiteX153" fmla="*/ 6724357 w 9200271"/>
              <a:gd name="connsiteY153" fmla="*/ 519205 h 529892"/>
              <a:gd name="connsiteX154" fmla="*/ 6794695 w 9200271"/>
              <a:gd name="connsiteY154" fmla="*/ 477002 h 529892"/>
              <a:gd name="connsiteX155" fmla="*/ 6822831 w 9200271"/>
              <a:gd name="connsiteY155" fmla="*/ 420731 h 529892"/>
              <a:gd name="connsiteX156" fmla="*/ 6850966 w 9200271"/>
              <a:gd name="connsiteY156" fmla="*/ 378528 h 529892"/>
              <a:gd name="connsiteX157" fmla="*/ 6865034 w 9200271"/>
              <a:gd name="connsiteY157" fmla="*/ 322257 h 529892"/>
              <a:gd name="connsiteX158" fmla="*/ 6893169 w 9200271"/>
              <a:gd name="connsiteY158" fmla="*/ 237851 h 529892"/>
              <a:gd name="connsiteX159" fmla="*/ 6963508 w 9200271"/>
              <a:gd name="connsiteY159" fmla="*/ 280054 h 529892"/>
              <a:gd name="connsiteX160" fmla="*/ 6991643 w 9200271"/>
              <a:gd name="connsiteY160" fmla="*/ 392596 h 529892"/>
              <a:gd name="connsiteX161" fmla="*/ 7005711 w 9200271"/>
              <a:gd name="connsiteY161" fmla="*/ 434799 h 529892"/>
              <a:gd name="connsiteX162" fmla="*/ 7090117 w 9200271"/>
              <a:gd name="connsiteY162" fmla="*/ 420731 h 529892"/>
              <a:gd name="connsiteX163" fmla="*/ 7132320 w 9200271"/>
              <a:gd name="connsiteY163" fmla="*/ 392596 h 529892"/>
              <a:gd name="connsiteX164" fmla="*/ 7244862 w 9200271"/>
              <a:gd name="connsiteY164" fmla="*/ 406664 h 529892"/>
              <a:gd name="connsiteX165" fmla="*/ 7287065 w 9200271"/>
              <a:gd name="connsiteY165" fmla="*/ 434799 h 529892"/>
              <a:gd name="connsiteX166" fmla="*/ 7371471 w 9200271"/>
              <a:gd name="connsiteY166" fmla="*/ 364461 h 529892"/>
              <a:gd name="connsiteX167" fmla="*/ 7385538 w 9200271"/>
              <a:gd name="connsiteY167" fmla="*/ 322257 h 529892"/>
              <a:gd name="connsiteX168" fmla="*/ 7413674 w 9200271"/>
              <a:gd name="connsiteY168" fmla="*/ 350393 h 529892"/>
              <a:gd name="connsiteX169" fmla="*/ 7469945 w 9200271"/>
              <a:gd name="connsiteY169" fmla="*/ 434799 h 529892"/>
              <a:gd name="connsiteX170" fmla="*/ 7596554 w 9200271"/>
              <a:gd name="connsiteY170" fmla="*/ 406664 h 529892"/>
              <a:gd name="connsiteX171" fmla="*/ 7666892 w 9200271"/>
              <a:gd name="connsiteY171" fmla="*/ 364461 h 529892"/>
              <a:gd name="connsiteX172" fmla="*/ 7835705 w 9200271"/>
              <a:gd name="connsiteY172" fmla="*/ 350393 h 529892"/>
              <a:gd name="connsiteX173" fmla="*/ 7877908 w 9200271"/>
              <a:gd name="connsiteY173" fmla="*/ 265987 h 529892"/>
              <a:gd name="connsiteX174" fmla="*/ 7948246 w 9200271"/>
              <a:gd name="connsiteY174" fmla="*/ 125310 h 529892"/>
              <a:gd name="connsiteX175" fmla="*/ 8018585 w 9200271"/>
              <a:gd name="connsiteY175" fmla="*/ 12768 h 529892"/>
              <a:gd name="connsiteX176" fmla="*/ 8046720 w 9200271"/>
              <a:gd name="connsiteY176" fmla="*/ 40904 h 529892"/>
              <a:gd name="connsiteX177" fmla="*/ 8102991 w 9200271"/>
              <a:gd name="connsiteY177" fmla="*/ 139377 h 529892"/>
              <a:gd name="connsiteX178" fmla="*/ 8173329 w 9200271"/>
              <a:gd name="connsiteY178" fmla="*/ 125310 h 529892"/>
              <a:gd name="connsiteX179" fmla="*/ 8243668 w 9200271"/>
              <a:gd name="connsiteY179" fmla="*/ 181581 h 529892"/>
              <a:gd name="connsiteX180" fmla="*/ 8271803 w 9200271"/>
              <a:gd name="connsiteY180" fmla="*/ 251919 h 529892"/>
              <a:gd name="connsiteX181" fmla="*/ 8285871 w 9200271"/>
              <a:gd name="connsiteY181" fmla="*/ 294122 h 529892"/>
              <a:gd name="connsiteX182" fmla="*/ 8299938 w 9200271"/>
              <a:gd name="connsiteY182" fmla="*/ 350393 h 529892"/>
              <a:gd name="connsiteX183" fmla="*/ 8356209 w 9200271"/>
              <a:gd name="connsiteY183" fmla="*/ 448867 h 529892"/>
              <a:gd name="connsiteX184" fmla="*/ 8454683 w 9200271"/>
              <a:gd name="connsiteY184" fmla="*/ 434799 h 529892"/>
              <a:gd name="connsiteX185" fmla="*/ 8496886 w 9200271"/>
              <a:gd name="connsiteY185" fmla="*/ 477002 h 529892"/>
              <a:gd name="connsiteX186" fmla="*/ 8539089 w 9200271"/>
              <a:gd name="connsiteY186" fmla="*/ 491070 h 529892"/>
              <a:gd name="connsiteX187" fmla="*/ 8595360 w 9200271"/>
              <a:gd name="connsiteY187" fmla="*/ 477002 h 529892"/>
              <a:gd name="connsiteX188" fmla="*/ 8665698 w 9200271"/>
              <a:gd name="connsiteY188" fmla="*/ 378528 h 529892"/>
              <a:gd name="connsiteX189" fmla="*/ 8792308 w 9200271"/>
              <a:gd name="connsiteY189" fmla="*/ 378528 h 529892"/>
              <a:gd name="connsiteX190" fmla="*/ 8876714 w 9200271"/>
              <a:gd name="connsiteY190" fmla="*/ 392596 h 529892"/>
              <a:gd name="connsiteX191" fmla="*/ 8904849 w 9200271"/>
              <a:gd name="connsiteY191" fmla="*/ 434799 h 529892"/>
              <a:gd name="connsiteX192" fmla="*/ 9073662 w 9200271"/>
              <a:gd name="connsiteY192" fmla="*/ 406664 h 529892"/>
              <a:gd name="connsiteX193" fmla="*/ 9200271 w 9200271"/>
              <a:gd name="connsiteY193" fmla="*/ 406664 h 5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9200271" h="529892">
                <a:moveTo>
                  <a:pt x="0" y="392596"/>
                </a:moveTo>
                <a:lnTo>
                  <a:pt x="112542" y="350393"/>
                </a:lnTo>
                <a:cubicBezTo>
                  <a:pt x="140472" y="340418"/>
                  <a:pt x="196948" y="322257"/>
                  <a:pt x="196948" y="322257"/>
                </a:cubicBezTo>
                <a:cubicBezTo>
                  <a:pt x="211016" y="308189"/>
                  <a:pt x="222598" y="291089"/>
                  <a:pt x="239151" y="280054"/>
                </a:cubicBezTo>
                <a:cubicBezTo>
                  <a:pt x="251489" y="271829"/>
                  <a:pt x="269287" y="274606"/>
                  <a:pt x="281354" y="265987"/>
                </a:cubicBezTo>
                <a:cubicBezTo>
                  <a:pt x="302939" y="250569"/>
                  <a:pt x="321709" y="230937"/>
                  <a:pt x="337625" y="209716"/>
                </a:cubicBezTo>
                <a:cubicBezTo>
                  <a:pt x="389972" y="139919"/>
                  <a:pt x="366822" y="172953"/>
                  <a:pt x="407963" y="111242"/>
                </a:cubicBezTo>
                <a:cubicBezTo>
                  <a:pt x="417341" y="129999"/>
                  <a:pt x="431985" y="146949"/>
                  <a:pt x="436098" y="167513"/>
                </a:cubicBezTo>
                <a:cubicBezTo>
                  <a:pt x="497738" y="475714"/>
                  <a:pt x="420551" y="233413"/>
                  <a:pt x="464234" y="364461"/>
                </a:cubicBezTo>
                <a:cubicBezTo>
                  <a:pt x="473612" y="336325"/>
                  <a:pt x="482234" y="307926"/>
                  <a:pt x="492369" y="280054"/>
                </a:cubicBezTo>
                <a:cubicBezTo>
                  <a:pt x="507440" y="238610"/>
                  <a:pt x="526530" y="192137"/>
                  <a:pt x="548640" y="153445"/>
                </a:cubicBezTo>
                <a:cubicBezTo>
                  <a:pt x="557028" y="138765"/>
                  <a:pt x="567397" y="125310"/>
                  <a:pt x="576775" y="111242"/>
                </a:cubicBezTo>
                <a:cubicBezTo>
                  <a:pt x="590843" y="120620"/>
                  <a:pt x="611417" y="124255"/>
                  <a:pt x="618978" y="139377"/>
                </a:cubicBezTo>
                <a:cubicBezTo>
                  <a:pt x="631734" y="164889"/>
                  <a:pt x="626858" y="195939"/>
                  <a:pt x="633046" y="223784"/>
                </a:cubicBezTo>
                <a:cubicBezTo>
                  <a:pt x="636263" y="238260"/>
                  <a:pt x="642425" y="251919"/>
                  <a:pt x="647114" y="265987"/>
                </a:cubicBezTo>
                <a:cubicBezTo>
                  <a:pt x="661182" y="261298"/>
                  <a:pt x="680698" y="263986"/>
                  <a:pt x="689317" y="251919"/>
                </a:cubicBezTo>
                <a:cubicBezTo>
                  <a:pt x="702489" y="233478"/>
                  <a:pt x="724000" y="141322"/>
                  <a:pt x="731520" y="111242"/>
                </a:cubicBezTo>
                <a:cubicBezTo>
                  <a:pt x="740898" y="125310"/>
                  <a:pt x="756339" y="136866"/>
                  <a:pt x="759655" y="153445"/>
                </a:cubicBezTo>
                <a:cubicBezTo>
                  <a:pt x="770729" y="208814"/>
                  <a:pt x="742401" y="275275"/>
                  <a:pt x="773723" y="322257"/>
                </a:cubicBezTo>
                <a:cubicBezTo>
                  <a:pt x="788890" y="345008"/>
                  <a:pt x="819076" y="291159"/>
                  <a:pt x="844062" y="280054"/>
                </a:cubicBezTo>
                <a:cubicBezTo>
                  <a:pt x="861730" y="272202"/>
                  <a:pt x="881575" y="270676"/>
                  <a:pt x="900332" y="265987"/>
                </a:cubicBezTo>
                <a:cubicBezTo>
                  <a:pt x="919089" y="256608"/>
                  <a:pt x="937132" y="245639"/>
                  <a:pt x="956603" y="237851"/>
                </a:cubicBezTo>
                <a:cubicBezTo>
                  <a:pt x="984139" y="226837"/>
                  <a:pt x="1041009" y="209716"/>
                  <a:pt x="1041009" y="209716"/>
                </a:cubicBezTo>
                <a:cubicBezTo>
                  <a:pt x="1045698" y="237851"/>
                  <a:pt x="1042321" y="268610"/>
                  <a:pt x="1055077" y="294122"/>
                </a:cubicBezTo>
                <a:cubicBezTo>
                  <a:pt x="1062638" y="309244"/>
                  <a:pt x="1082158" y="329818"/>
                  <a:pt x="1097280" y="322257"/>
                </a:cubicBezTo>
                <a:cubicBezTo>
                  <a:pt x="1114573" y="313611"/>
                  <a:pt x="1104559" y="284090"/>
                  <a:pt x="1111348" y="265987"/>
                </a:cubicBezTo>
                <a:cubicBezTo>
                  <a:pt x="1133568" y="206734"/>
                  <a:pt x="1138706" y="210493"/>
                  <a:pt x="1181686" y="167513"/>
                </a:cubicBezTo>
                <a:cubicBezTo>
                  <a:pt x="1186579" y="147941"/>
                  <a:pt x="1190861" y="60476"/>
                  <a:pt x="1252025" y="97174"/>
                </a:cubicBezTo>
                <a:cubicBezTo>
                  <a:pt x="1268604" y="107121"/>
                  <a:pt x="1259303" y="135342"/>
                  <a:pt x="1266092" y="153445"/>
                </a:cubicBezTo>
                <a:cubicBezTo>
                  <a:pt x="1281389" y="194238"/>
                  <a:pt x="1299042" y="216937"/>
                  <a:pt x="1322363" y="251919"/>
                </a:cubicBezTo>
                <a:cubicBezTo>
                  <a:pt x="1323754" y="257482"/>
                  <a:pt x="1347052" y="367964"/>
                  <a:pt x="1364566" y="364461"/>
                </a:cubicBezTo>
                <a:cubicBezTo>
                  <a:pt x="1391378" y="359098"/>
                  <a:pt x="1392701" y="317568"/>
                  <a:pt x="1406769" y="294122"/>
                </a:cubicBezTo>
                <a:cubicBezTo>
                  <a:pt x="1411458" y="275365"/>
                  <a:pt x="1410112" y="253938"/>
                  <a:pt x="1420837" y="237851"/>
                </a:cubicBezTo>
                <a:cubicBezTo>
                  <a:pt x="1430215" y="223783"/>
                  <a:pt x="1446461" y="206400"/>
                  <a:pt x="1463040" y="209716"/>
                </a:cubicBezTo>
                <a:cubicBezTo>
                  <a:pt x="1482518" y="213612"/>
                  <a:pt x="1500635" y="280299"/>
                  <a:pt x="1505243" y="294122"/>
                </a:cubicBezTo>
                <a:cubicBezTo>
                  <a:pt x="1519311" y="275365"/>
                  <a:pt x="1536960" y="258822"/>
                  <a:pt x="1547446" y="237851"/>
                </a:cubicBezTo>
                <a:cubicBezTo>
                  <a:pt x="1560709" y="211325"/>
                  <a:pt x="1575582" y="153445"/>
                  <a:pt x="1575582" y="153445"/>
                </a:cubicBezTo>
                <a:cubicBezTo>
                  <a:pt x="1589650" y="158134"/>
                  <a:pt x="1608522" y="155934"/>
                  <a:pt x="1617785" y="167513"/>
                </a:cubicBezTo>
                <a:cubicBezTo>
                  <a:pt x="1629863" y="182611"/>
                  <a:pt x="1626541" y="205194"/>
                  <a:pt x="1631852" y="223784"/>
                </a:cubicBezTo>
                <a:cubicBezTo>
                  <a:pt x="1672229" y="365106"/>
                  <a:pt x="1615993" y="146282"/>
                  <a:pt x="1659988" y="322257"/>
                </a:cubicBezTo>
                <a:cubicBezTo>
                  <a:pt x="1664677" y="289433"/>
                  <a:pt x="1661741" y="254570"/>
                  <a:pt x="1674055" y="223784"/>
                </a:cubicBezTo>
                <a:cubicBezTo>
                  <a:pt x="1681444" y="205312"/>
                  <a:pt x="1706387" y="198854"/>
                  <a:pt x="1716258" y="181581"/>
                </a:cubicBezTo>
                <a:cubicBezTo>
                  <a:pt x="1725851" y="164794"/>
                  <a:pt x="1725637" y="144067"/>
                  <a:pt x="1730326" y="125310"/>
                </a:cubicBezTo>
                <a:cubicBezTo>
                  <a:pt x="1756827" y="151811"/>
                  <a:pt x="1784997" y="174464"/>
                  <a:pt x="1800665" y="209716"/>
                </a:cubicBezTo>
                <a:cubicBezTo>
                  <a:pt x="1812710" y="236817"/>
                  <a:pt x="1812349" y="269446"/>
                  <a:pt x="1828800" y="294122"/>
                </a:cubicBezTo>
                <a:cubicBezTo>
                  <a:pt x="1865160" y="348663"/>
                  <a:pt x="1851588" y="320285"/>
                  <a:pt x="1871003" y="378528"/>
                </a:cubicBezTo>
                <a:cubicBezTo>
                  <a:pt x="1889760" y="369150"/>
                  <a:pt x="1911164" y="363818"/>
                  <a:pt x="1927274" y="350393"/>
                </a:cubicBezTo>
                <a:cubicBezTo>
                  <a:pt x="1940262" y="339569"/>
                  <a:pt x="1944847" y="321392"/>
                  <a:pt x="1955409" y="308190"/>
                </a:cubicBezTo>
                <a:cubicBezTo>
                  <a:pt x="1963695" y="297833"/>
                  <a:pt x="1974166" y="289433"/>
                  <a:pt x="1983545" y="280054"/>
                </a:cubicBezTo>
                <a:cubicBezTo>
                  <a:pt x="1988234" y="265986"/>
                  <a:pt x="1989983" y="250566"/>
                  <a:pt x="1997612" y="237851"/>
                </a:cubicBezTo>
                <a:cubicBezTo>
                  <a:pt x="2004436" y="226478"/>
                  <a:pt x="2017462" y="220073"/>
                  <a:pt x="2025748" y="209716"/>
                </a:cubicBezTo>
                <a:cubicBezTo>
                  <a:pt x="2036310" y="196514"/>
                  <a:pt x="2044505" y="181581"/>
                  <a:pt x="2053883" y="167513"/>
                </a:cubicBezTo>
                <a:cubicBezTo>
                  <a:pt x="2199869" y="264836"/>
                  <a:pt x="1981439" y="109136"/>
                  <a:pt x="2124222" y="251919"/>
                </a:cubicBezTo>
                <a:cubicBezTo>
                  <a:pt x="2134707" y="262404"/>
                  <a:pt x="2152357" y="261298"/>
                  <a:pt x="2166425" y="265987"/>
                </a:cubicBezTo>
                <a:cubicBezTo>
                  <a:pt x="2175803" y="256608"/>
                  <a:pt x="2187736" y="249224"/>
                  <a:pt x="2194560" y="237851"/>
                </a:cubicBezTo>
                <a:cubicBezTo>
                  <a:pt x="2202189" y="225135"/>
                  <a:pt x="2194560" y="200337"/>
                  <a:pt x="2208628" y="195648"/>
                </a:cubicBezTo>
                <a:cubicBezTo>
                  <a:pt x="2231311" y="188087"/>
                  <a:pt x="2255898" y="203425"/>
                  <a:pt x="2278966" y="209716"/>
                </a:cubicBezTo>
                <a:cubicBezTo>
                  <a:pt x="2307578" y="217519"/>
                  <a:pt x="2363372" y="237851"/>
                  <a:pt x="2363372" y="237851"/>
                </a:cubicBezTo>
                <a:cubicBezTo>
                  <a:pt x="2377440" y="233162"/>
                  <a:pt x="2392860" y="231413"/>
                  <a:pt x="2405575" y="223784"/>
                </a:cubicBezTo>
                <a:cubicBezTo>
                  <a:pt x="2416948" y="216960"/>
                  <a:pt x="2420705" y="198249"/>
                  <a:pt x="2433711" y="195648"/>
                </a:cubicBezTo>
                <a:cubicBezTo>
                  <a:pt x="2448252" y="192740"/>
                  <a:pt x="2461846" y="205027"/>
                  <a:pt x="2475914" y="209716"/>
                </a:cubicBezTo>
                <a:cubicBezTo>
                  <a:pt x="2559636" y="343671"/>
                  <a:pt x="2529822" y="281183"/>
                  <a:pt x="2574388" y="392596"/>
                </a:cubicBezTo>
                <a:cubicBezTo>
                  <a:pt x="2588456" y="364461"/>
                  <a:pt x="2604908" y="337396"/>
                  <a:pt x="2616591" y="308190"/>
                </a:cubicBezTo>
                <a:cubicBezTo>
                  <a:pt x="2638897" y="252425"/>
                  <a:pt x="2651405" y="178596"/>
                  <a:pt x="2686929" y="125310"/>
                </a:cubicBezTo>
                <a:cubicBezTo>
                  <a:pt x="2694286" y="114274"/>
                  <a:pt x="2705686" y="106553"/>
                  <a:pt x="2715065" y="97174"/>
                </a:cubicBezTo>
                <a:cubicBezTo>
                  <a:pt x="2746796" y="224102"/>
                  <a:pt x="2706516" y="197488"/>
                  <a:pt x="2785403" y="223784"/>
                </a:cubicBezTo>
                <a:cubicBezTo>
                  <a:pt x="2855345" y="153842"/>
                  <a:pt x="2815940" y="161079"/>
                  <a:pt x="2897945" y="181581"/>
                </a:cubicBezTo>
                <a:cubicBezTo>
                  <a:pt x="2912013" y="195649"/>
                  <a:pt x="2931251" y="205990"/>
                  <a:pt x="2940148" y="223784"/>
                </a:cubicBezTo>
                <a:cubicBezTo>
                  <a:pt x="2950841" y="245170"/>
                  <a:pt x="2948416" y="270926"/>
                  <a:pt x="2954215" y="294122"/>
                </a:cubicBezTo>
                <a:cubicBezTo>
                  <a:pt x="2957811" y="308508"/>
                  <a:pt x="2963594" y="322257"/>
                  <a:pt x="2968283" y="336325"/>
                </a:cubicBezTo>
                <a:cubicBezTo>
                  <a:pt x="2991729" y="331636"/>
                  <a:pt x="3020468" y="337818"/>
                  <a:pt x="3038622" y="322257"/>
                </a:cubicBezTo>
                <a:cubicBezTo>
                  <a:pt x="3057795" y="305823"/>
                  <a:pt x="3053765" y="273572"/>
                  <a:pt x="3066757" y="251919"/>
                </a:cubicBezTo>
                <a:cubicBezTo>
                  <a:pt x="3082205" y="226172"/>
                  <a:pt x="3104271" y="205027"/>
                  <a:pt x="3123028" y="181581"/>
                </a:cubicBezTo>
                <a:cubicBezTo>
                  <a:pt x="3126897" y="169974"/>
                  <a:pt x="3139482" y="111242"/>
                  <a:pt x="3165231" y="111242"/>
                </a:cubicBezTo>
                <a:cubicBezTo>
                  <a:pt x="3186202" y="111242"/>
                  <a:pt x="3202745" y="129999"/>
                  <a:pt x="3221502" y="139377"/>
                </a:cubicBezTo>
                <a:cubicBezTo>
                  <a:pt x="3230880" y="153445"/>
                  <a:pt x="3242076" y="166458"/>
                  <a:pt x="3249637" y="181581"/>
                </a:cubicBezTo>
                <a:cubicBezTo>
                  <a:pt x="3266457" y="215221"/>
                  <a:pt x="3279665" y="257598"/>
                  <a:pt x="3291840" y="294122"/>
                </a:cubicBezTo>
                <a:cubicBezTo>
                  <a:pt x="3301218" y="280054"/>
                  <a:pt x="3312414" y="267041"/>
                  <a:pt x="3319975" y="251919"/>
                </a:cubicBezTo>
                <a:cubicBezTo>
                  <a:pt x="3326607" y="238656"/>
                  <a:pt x="3328836" y="223601"/>
                  <a:pt x="3334043" y="209716"/>
                </a:cubicBezTo>
                <a:cubicBezTo>
                  <a:pt x="3342910" y="186071"/>
                  <a:pt x="3353311" y="163022"/>
                  <a:pt x="3362178" y="139377"/>
                </a:cubicBezTo>
                <a:cubicBezTo>
                  <a:pt x="3378255" y="96504"/>
                  <a:pt x="3376151" y="83250"/>
                  <a:pt x="3404382" y="40904"/>
                </a:cubicBezTo>
                <a:cubicBezTo>
                  <a:pt x="3411739" y="29868"/>
                  <a:pt x="3423139" y="22147"/>
                  <a:pt x="3432517" y="12768"/>
                </a:cubicBezTo>
                <a:cubicBezTo>
                  <a:pt x="3453116" y="33368"/>
                  <a:pt x="3478141" y="54716"/>
                  <a:pt x="3488788" y="83107"/>
                </a:cubicBezTo>
                <a:cubicBezTo>
                  <a:pt x="3554858" y="259294"/>
                  <a:pt x="3464846" y="74134"/>
                  <a:pt x="3516923" y="195648"/>
                </a:cubicBezTo>
                <a:cubicBezTo>
                  <a:pt x="3561060" y="298636"/>
                  <a:pt x="3533190" y="204447"/>
                  <a:pt x="3559126" y="308190"/>
                </a:cubicBezTo>
                <a:cubicBezTo>
                  <a:pt x="3577883" y="298811"/>
                  <a:pt x="3600568" y="294883"/>
                  <a:pt x="3615397" y="280054"/>
                </a:cubicBezTo>
                <a:cubicBezTo>
                  <a:pt x="3667869" y="227582"/>
                  <a:pt x="3572979" y="223729"/>
                  <a:pt x="3685735" y="251919"/>
                </a:cubicBezTo>
                <a:cubicBezTo>
                  <a:pt x="3704492" y="242541"/>
                  <a:pt x="3726084" y="237432"/>
                  <a:pt x="3742006" y="223784"/>
                </a:cubicBezTo>
                <a:cubicBezTo>
                  <a:pt x="3759808" y="208525"/>
                  <a:pt x="3769199" y="185525"/>
                  <a:pt x="3784209" y="167513"/>
                </a:cubicBezTo>
                <a:cubicBezTo>
                  <a:pt x="3792700" y="157324"/>
                  <a:pt x="3802966" y="148756"/>
                  <a:pt x="3812345" y="139377"/>
                </a:cubicBezTo>
                <a:cubicBezTo>
                  <a:pt x="3831102" y="148756"/>
                  <a:pt x="3855190" y="151403"/>
                  <a:pt x="3868615" y="167513"/>
                </a:cubicBezTo>
                <a:cubicBezTo>
                  <a:pt x="3880992" y="182366"/>
                  <a:pt x="3875067" y="206013"/>
                  <a:pt x="3882683" y="223784"/>
                </a:cubicBezTo>
                <a:cubicBezTo>
                  <a:pt x="3889343" y="239324"/>
                  <a:pt x="3901440" y="251919"/>
                  <a:pt x="3910818" y="265987"/>
                </a:cubicBezTo>
                <a:cubicBezTo>
                  <a:pt x="3915507" y="284744"/>
                  <a:pt x="3912808" y="307160"/>
                  <a:pt x="3924886" y="322257"/>
                </a:cubicBezTo>
                <a:cubicBezTo>
                  <a:pt x="3955274" y="360241"/>
                  <a:pt x="3986510" y="323378"/>
                  <a:pt x="4009292" y="308190"/>
                </a:cubicBezTo>
                <a:cubicBezTo>
                  <a:pt x="4034302" y="233163"/>
                  <a:pt x="4003040" y="280054"/>
                  <a:pt x="4065563" y="280054"/>
                </a:cubicBezTo>
                <a:cubicBezTo>
                  <a:pt x="4080392" y="280054"/>
                  <a:pt x="4093698" y="270676"/>
                  <a:pt x="4107766" y="265987"/>
                </a:cubicBezTo>
                <a:cubicBezTo>
                  <a:pt x="4142766" y="230987"/>
                  <a:pt x="4164225" y="194523"/>
                  <a:pt x="4234375" y="251919"/>
                </a:cubicBezTo>
                <a:cubicBezTo>
                  <a:pt x="4389072" y="378491"/>
                  <a:pt x="4227365" y="329311"/>
                  <a:pt x="4318782" y="420731"/>
                </a:cubicBezTo>
                <a:cubicBezTo>
                  <a:pt x="4328160" y="430110"/>
                  <a:pt x="4335544" y="442043"/>
                  <a:pt x="4346917" y="448867"/>
                </a:cubicBezTo>
                <a:cubicBezTo>
                  <a:pt x="4359632" y="456496"/>
                  <a:pt x="4375052" y="458245"/>
                  <a:pt x="4389120" y="462934"/>
                </a:cubicBezTo>
                <a:cubicBezTo>
                  <a:pt x="4437955" y="316430"/>
                  <a:pt x="4391533" y="356219"/>
                  <a:pt x="4487594" y="308190"/>
                </a:cubicBezTo>
                <a:cubicBezTo>
                  <a:pt x="4501662" y="317568"/>
                  <a:pt x="4519235" y="323123"/>
                  <a:pt x="4529797" y="336325"/>
                </a:cubicBezTo>
                <a:cubicBezTo>
                  <a:pt x="4584363" y="404532"/>
                  <a:pt x="4493988" y="361902"/>
                  <a:pt x="4586068" y="392596"/>
                </a:cubicBezTo>
                <a:cubicBezTo>
                  <a:pt x="4600136" y="383218"/>
                  <a:pt x="4615069" y="375023"/>
                  <a:pt x="4628271" y="364461"/>
                </a:cubicBezTo>
                <a:cubicBezTo>
                  <a:pt x="4638628" y="356175"/>
                  <a:pt x="4643276" y="338201"/>
                  <a:pt x="4656406" y="336325"/>
                </a:cubicBezTo>
                <a:cubicBezTo>
                  <a:pt x="4680076" y="332943"/>
                  <a:pt x="4703299" y="345704"/>
                  <a:pt x="4726745" y="350393"/>
                </a:cubicBezTo>
                <a:cubicBezTo>
                  <a:pt x="4799563" y="459621"/>
                  <a:pt x="4717558" y="360671"/>
                  <a:pt x="4768948" y="350393"/>
                </a:cubicBezTo>
                <a:cubicBezTo>
                  <a:pt x="4789511" y="346280"/>
                  <a:pt x="4806461" y="369150"/>
                  <a:pt x="4825218" y="378528"/>
                </a:cubicBezTo>
                <a:cubicBezTo>
                  <a:pt x="4834597" y="369150"/>
                  <a:pt x="4845997" y="361429"/>
                  <a:pt x="4853354" y="350393"/>
                </a:cubicBezTo>
                <a:cubicBezTo>
                  <a:pt x="4864987" y="332944"/>
                  <a:pt x="4871085" y="312330"/>
                  <a:pt x="4881489" y="294122"/>
                </a:cubicBezTo>
                <a:cubicBezTo>
                  <a:pt x="4889877" y="279442"/>
                  <a:pt x="4900246" y="265987"/>
                  <a:pt x="4909625" y="251919"/>
                </a:cubicBezTo>
                <a:cubicBezTo>
                  <a:pt x="4928382" y="256608"/>
                  <a:pt x="4951216" y="253405"/>
                  <a:pt x="4965895" y="265987"/>
                </a:cubicBezTo>
                <a:cubicBezTo>
                  <a:pt x="4986655" y="283781"/>
                  <a:pt x="4993606" y="313139"/>
                  <a:pt x="5008098" y="336325"/>
                </a:cubicBezTo>
                <a:cubicBezTo>
                  <a:pt x="5017059" y="350662"/>
                  <a:pt x="5026855" y="364460"/>
                  <a:pt x="5036234" y="378528"/>
                </a:cubicBezTo>
                <a:cubicBezTo>
                  <a:pt x="5050302" y="373839"/>
                  <a:pt x="5064369" y="359772"/>
                  <a:pt x="5078437" y="364461"/>
                </a:cubicBezTo>
                <a:cubicBezTo>
                  <a:pt x="5097311" y="370752"/>
                  <a:pt x="5110096" y="389793"/>
                  <a:pt x="5120640" y="406664"/>
                </a:cubicBezTo>
                <a:cubicBezTo>
                  <a:pt x="5132654" y="425886"/>
                  <a:pt x="5153490" y="491148"/>
                  <a:pt x="5162843" y="519205"/>
                </a:cubicBezTo>
                <a:cubicBezTo>
                  <a:pt x="5254410" y="458161"/>
                  <a:pt x="5163023" y="523070"/>
                  <a:pt x="5233182" y="462934"/>
                </a:cubicBezTo>
                <a:cubicBezTo>
                  <a:pt x="5255979" y="443394"/>
                  <a:pt x="5281079" y="426612"/>
                  <a:pt x="5303520" y="406664"/>
                </a:cubicBezTo>
                <a:cubicBezTo>
                  <a:pt x="5348018" y="367110"/>
                  <a:pt x="5352844" y="346832"/>
                  <a:pt x="5401994" y="322257"/>
                </a:cubicBezTo>
                <a:cubicBezTo>
                  <a:pt x="5415257" y="315625"/>
                  <a:pt x="5430129" y="312879"/>
                  <a:pt x="5444197" y="308190"/>
                </a:cubicBezTo>
                <a:cubicBezTo>
                  <a:pt x="5448886" y="331636"/>
                  <a:pt x="5454629" y="354896"/>
                  <a:pt x="5458265" y="378528"/>
                </a:cubicBezTo>
                <a:cubicBezTo>
                  <a:pt x="5476683" y="498248"/>
                  <a:pt x="5459391" y="529892"/>
                  <a:pt x="5486400" y="448867"/>
                </a:cubicBezTo>
                <a:cubicBezTo>
                  <a:pt x="5517710" y="167083"/>
                  <a:pt x="5471279" y="452029"/>
                  <a:pt x="5542671" y="237851"/>
                </a:cubicBezTo>
                <a:cubicBezTo>
                  <a:pt x="5556342" y="196837"/>
                  <a:pt x="5560321" y="153184"/>
                  <a:pt x="5570806" y="111242"/>
                </a:cubicBezTo>
                <a:cubicBezTo>
                  <a:pt x="5574402" y="96856"/>
                  <a:pt x="5580185" y="83107"/>
                  <a:pt x="5584874" y="69039"/>
                </a:cubicBezTo>
                <a:cubicBezTo>
                  <a:pt x="5598942" y="78417"/>
                  <a:pt x="5616515" y="83972"/>
                  <a:pt x="5627077" y="97174"/>
                </a:cubicBezTo>
                <a:cubicBezTo>
                  <a:pt x="5636340" y="108753"/>
                  <a:pt x="5634513" y="126114"/>
                  <a:pt x="5641145" y="139377"/>
                </a:cubicBezTo>
                <a:cubicBezTo>
                  <a:pt x="5648706" y="154500"/>
                  <a:pt x="5659902" y="167513"/>
                  <a:pt x="5669280" y="181581"/>
                </a:cubicBezTo>
                <a:cubicBezTo>
                  <a:pt x="5701749" y="311451"/>
                  <a:pt x="5655708" y="195648"/>
                  <a:pt x="5725551" y="195648"/>
                </a:cubicBezTo>
                <a:cubicBezTo>
                  <a:pt x="5748997" y="195648"/>
                  <a:pt x="5763065" y="223783"/>
                  <a:pt x="5781822" y="237851"/>
                </a:cubicBezTo>
                <a:cubicBezTo>
                  <a:pt x="5791200" y="280054"/>
                  <a:pt x="5792067" y="325103"/>
                  <a:pt x="5809957" y="364461"/>
                </a:cubicBezTo>
                <a:cubicBezTo>
                  <a:pt x="5846485" y="444823"/>
                  <a:pt x="5873281" y="357367"/>
                  <a:pt x="5880295" y="336325"/>
                </a:cubicBezTo>
                <a:cubicBezTo>
                  <a:pt x="5901886" y="271552"/>
                  <a:pt x="5914975" y="204149"/>
                  <a:pt x="5936566" y="139377"/>
                </a:cubicBezTo>
                <a:cubicBezTo>
                  <a:pt x="5941255" y="125309"/>
                  <a:pt x="5944002" y="110437"/>
                  <a:pt x="5950634" y="97174"/>
                </a:cubicBezTo>
                <a:cubicBezTo>
                  <a:pt x="5958195" y="82052"/>
                  <a:pt x="5969391" y="69039"/>
                  <a:pt x="5978769" y="54971"/>
                </a:cubicBezTo>
                <a:cubicBezTo>
                  <a:pt x="6006904" y="73728"/>
                  <a:pt x="6040710" y="85969"/>
                  <a:pt x="6063175" y="111242"/>
                </a:cubicBezTo>
                <a:cubicBezTo>
                  <a:pt x="6079952" y="130116"/>
                  <a:pt x="6080018" y="158994"/>
                  <a:pt x="6091311" y="181581"/>
                </a:cubicBezTo>
                <a:cubicBezTo>
                  <a:pt x="6144175" y="287309"/>
                  <a:pt x="6125512" y="213846"/>
                  <a:pt x="6161649" y="322257"/>
                </a:cubicBezTo>
                <a:cubicBezTo>
                  <a:pt x="6167763" y="340599"/>
                  <a:pt x="6170161" y="360009"/>
                  <a:pt x="6175717" y="378528"/>
                </a:cubicBezTo>
                <a:cubicBezTo>
                  <a:pt x="6184239" y="406934"/>
                  <a:pt x="6203852" y="462934"/>
                  <a:pt x="6203852" y="462934"/>
                </a:cubicBezTo>
                <a:cubicBezTo>
                  <a:pt x="6213231" y="444177"/>
                  <a:pt x="6226902" y="427009"/>
                  <a:pt x="6231988" y="406664"/>
                </a:cubicBezTo>
                <a:cubicBezTo>
                  <a:pt x="6260271" y="293532"/>
                  <a:pt x="6214911" y="262980"/>
                  <a:pt x="6274191" y="322257"/>
                </a:cubicBezTo>
                <a:cubicBezTo>
                  <a:pt x="6289708" y="353292"/>
                  <a:pt x="6301146" y="399433"/>
                  <a:pt x="6344529" y="406664"/>
                </a:cubicBezTo>
                <a:cubicBezTo>
                  <a:pt x="6359156" y="409102"/>
                  <a:pt x="6372664" y="397285"/>
                  <a:pt x="6386732" y="392596"/>
                </a:cubicBezTo>
                <a:cubicBezTo>
                  <a:pt x="6400800" y="378528"/>
                  <a:pt x="6417899" y="366946"/>
                  <a:pt x="6428935" y="350393"/>
                </a:cubicBezTo>
                <a:cubicBezTo>
                  <a:pt x="6437160" y="338055"/>
                  <a:pt x="6437162" y="321820"/>
                  <a:pt x="6443003" y="308190"/>
                </a:cubicBezTo>
                <a:cubicBezTo>
                  <a:pt x="6468554" y="248571"/>
                  <a:pt x="6461695" y="261362"/>
                  <a:pt x="6499274" y="223784"/>
                </a:cubicBezTo>
                <a:cubicBezTo>
                  <a:pt x="6513342" y="233162"/>
                  <a:pt x="6529522" y="239964"/>
                  <a:pt x="6541477" y="251919"/>
                </a:cubicBezTo>
                <a:cubicBezTo>
                  <a:pt x="6561360" y="271802"/>
                  <a:pt x="6569902" y="308334"/>
                  <a:pt x="6597748" y="322257"/>
                </a:cubicBezTo>
                <a:cubicBezTo>
                  <a:pt x="6615041" y="330903"/>
                  <a:pt x="6635261" y="331636"/>
                  <a:pt x="6654018" y="336325"/>
                </a:cubicBezTo>
                <a:cubicBezTo>
                  <a:pt x="6663397" y="350393"/>
                  <a:pt x="6674593" y="363406"/>
                  <a:pt x="6682154" y="378528"/>
                </a:cubicBezTo>
                <a:cubicBezTo>
                  <a:pt x="6712999" y="440218"/>
                  <a:pt x="6711179" y="453315"/>
                  <a:pt x="6724357" y="519205"/>
                </a:cubicBezTo>
                <a:cubicBezTo>
                  <a:pt x="6747803" y="505137"/>
                  <a:pt x="6775361" y="496336"/>
                  <a:pt x="6794695" y="477002"/>
                </a:cubicBezTo>
                <a:cubicBezTo>
                  <a:pt x="6809524" y="462173"/>
                  <a:pt x="6812426" y="438939"/>
                  <a:pt x="6822831" y="420731"/>
                </a:cubicBezTo>
                <a:cubicBezTo>
                  <a:pt x="6831219" y="406051"/>
                  <a:pt x="6841588" y="392596"/>
                  <a:pt x="6850966" y="378528"/>
                </a:cubicBezTo>
                <a:cubicBezTo>
                  <a:pt x="6855655" y="359771"/>
                  <a:pt x="6859478" y="340776"/>
                  <a:pt x="6865034" y="322257"/>
                </a:cubicBezTo>
                <a:cubicBezTo>
                  <a:pt x="6873556" y="293851"/>
                  <a:pt x="6893169" y="237851"/>
                  <a:pt x="6893169" y="237851"/>
                </a:cubicBezTo>
                <a:cubicBezTo>
                  <a:pt x="6916615" y="251919"/>
                  <a:pt x="6948828" y="256986"/>
                  <a:pt x="6963508" y="280054"/>
                </a:cubicBezTo>
                <a:cubicBezTo>
                  <a:pt x="6984268" y="312677"/>
                  <a:pt x="6981469" y="355290"/>
                  <a:pt x="6991643" y="392596"/>
                </a:cubicBezTo>
                <a:cubicBezTo>
                  <a:pt x="6995545" y="406902"/>
                  <a:pt x="7001022" y="420731"/>
                  <a:pt x="7005711" y="434799"/>
                </a:cubicBezTo>
                <a:cubicBezTo>
                  <a:pt x="7033846" y="430110"/>
                  <a:pt x="7063057" y="429751"/>
                  <a:pt x="7090117" y="420731"/>
                </a:cubicBezTo>
                <a:cubicBezTo>
                  <a:pt x="7106157" y="415384"/>
                  <a:pt x="7115482" y="394127"/>
                  <a:pt x="7132320" y="392596"/>
                </a:cubicBezTo>
                <a:cubicBezTo>
                  <a:pt x="7169971" y="389173"/>
                  <a:pt x="7207348" y="401975"/>
                  <a:pt x="7244862" y="406664"/>
                </a:cubicBezTo>
                <a:cubicBezTo>
                  <a:pt x="7258930" y="416042"/>
                  <a:pt x="7270158" y="434799"/>
                  <a:pt x="7287065" y="434799"/>
                </a:cubicBezTo>
                <a:cubicBezTo>
                  <a:pt x="7334659" y="434799"/>
                  <a:pt x="7350889" y="395333"/>
                  <a:pt x="7371471" y="364461"/>
                </a:cubicBezTo>
                <a:cubicBezTo>
                  <a:pt x="7376160" y="350393"/>
                  <a:pt x="7371470" y="326946"/>
                  <a:pt x="7385538" y="322257"/>
                </a:cubicBezTo>
                <a:cubicBezTo>
                  <a:pt x="7398121" y="318063"/>
                  <a:pt x="7405716" y="339782"/>
                  <a:pt x="7413674" y="350393"/>
                </a:cubicBezTo>
                <a:cubicBezTo>
                  <a:pt x="7433963" y="377445"/>
                  <a:pt x="7469945" y="434799"/>
                  <a:pt x="7469945" y="434799"/>
                </a:cubicBezTo>
                <a:cubicBezTo>
                  <a:pt x="7512148" y="425421"/>
                  <a:pt x="7555924" y="421439"/>
                  <a:pt x="7596554" y="406664"/>
                </a:cubicBezTo>
                <a:cubicBezTo>
                  <a:pt x="7699340" y="369287"/>
                  <a:pt x="7540367" y="381331"/>
                  <a:pt x="7666892" y="364461"/>
                </a:cubicBezTo>
                <a:cubicBezTo>
                  <a:pt x="7722863" y="356998"/>
                  <a:pt x="7779434" y="355082"/>
                  <a:pt x="7835705" y="350393"/>
                </a:cubicBezTo>
                <a:cubicBezTo>
                  <a:pt x="7871063" y="244315"/>
                  <a:pt x="7823367" y="375069"/>
                  <a:pt x="7877908" y="265987"/>
                </a:cubicBezTo>
                <a:cubicBezTo>
                  <a:pt x="7973637" y="74530"/>
                  <a:pt x="7830857" y="320957"/>
                  <a:pt x="7948246" y="125310"/>
                </a:cubicBezTo>
                <a:cubicBezTo>
                  <a:pt x="7955703" y="99212"/>
                  <a:pt x="7954748" y="0"/>
                  <a:pt x="8018585" y="12768"/>
                </a:cubicBezTo>
                <a:cubicBezTo>
                  <a:pt x="8031591" y="15369"/>
                  <a:pt x="8037342" y="31525"/>
                  <a:pt x="8046720" y="40904"/>
                </a:cubicBezTo>
                <a:cubicBezTo>
                  <a:pt x="8047940" y="43955"/>
                  <a:pt x="8073722" y="135196"/>
                  <a:pt x="8102991" y="139377"/>
                </a:cubicBezTo>
                <a:cubicBezTo>
                  <a:pt x="8126661" y="142758"/>
                  <a:pt x="8149883" y="129999"/>
                  <a:pt x="8173329" y="125310"/>
                </a:cubicBezTo>
                <a:cubicBezTo>
                  <a:pt x="8196775" y="144067"/>
                  <a:pt x="8225234" y="157880"/>
                  <a:pt x="8243668" y="181581"/>
                </a:cubicBezTo>
                <a:cubicBezTo>
                  <a:pt x="8259171" y="201514"/>
                  <a:pt x="8262936" y="228275"/>
                  <a:pt x="8271803" y="251919"/>
                </a:cubicBezTo>
                <a:cubicBezTo>
                  <a:pt x="8277010" y="265803"/>
                  <a:pt x="8281797" y="279864"/>
                  <a:pt x="8285871" y="294122"/>
                </a:cubicBezTo>
                <a:cubicBezTo>
                  <a:pt x="8291182" y="312712"/>
                  <a:pt x="8293149" y="332290"/>
                  <a:pt x="8299938" y="350393"/>
                </a:cubicBezTo>
                <a:cubicBezTo>
                  <a:pt x="8315235" y="391186"/>
                  <a:pt x="8332888" y="413885"/>
                  <a:pt x="8356209" y="448867"/>
                </a:cubicBezTo>
                <a:cubicBezTo>
                  <a:pt x="8389034" y="444178"/>
                  <a:pt x="8422169" y="428296"/>
                  <a:pt x="8454683" y="434799"/>
                </a:cubicBezTo>
                <a:cubicBezTo>
                  <a:pt x="8474191" y="438701"/>
                  <a:pt x="8480333" y="465966"/>
                  <a:pt x="8496886" y="477002"/>
                </a:cubicBezTo>
                <a:cubicBezTo>
                  <a:pt x="8509224" y="485227"/>
                  <a:pt x="8525021" y="486381"/>
                  <a:pt x="8539089" y="491070"/>
                </a:cubicBezTo>
                <a:cubicBezTo>
                  <a:pt x="8557846" y="486381"/>
                  <a:pt x="8579627" y="488240"/>
                  <a:pt x="8595360" y="477002"/>
                </a:cubicBezTo>
                <a:cubicBezTo>
                  <a:pt x="8606464" y="469070"/>
                  <a:pt x="8654298" y="395628"/>
                  <a:pt x="8665698" y="378528"/>
                </a:cubicBezTo>
                <a:cubicBezTo>
                  <a:pt x="8877843" y="420958"/>
                  <a:pt x="8613505" y="378528"/>
                  <a:pt x="8792308" y="378528"/>
                </a:cubicBezTo>
                <a:cubicBezTo>
                  <a:pt x="8820831" y="378528"/>
                  <a:pt x="8848579" y="387907"/>
                  <a:pt x="8876714" y="392596"/>
                </a:cubicBezTo>
                <a:cubicBezTo>
                  <a:pt x="8886092" y="406664"/>
                  <a:pt x="8888270" y="431483"/>
                  <a:pt x="8904849" y="434799"/>
                </a:cubicBezTo>
                <a:cubicBezTo>
                  <a:pt x="8995567" y="452942"/>
                  <a:pt x="9001686" y="412200"/>
                  <a:pt x="9073662" y="406664"/>
                </a:cubicBezTo>
                <a:cubicBezTo>
                  <a:pt x="9115741" y="403427"/>
                  <a:pt x="9158068" y="406664"/>
                  <a:pt x="9200271" y="406664"/>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ln>
                <a:solidFill>
                  <a:srgbClr val="00B050"/>
                </a:solidFill>
              </a:ln>
              <a:solidFill>
                <a:srgbClr val="00B050"/>
              </a:solidFill>
            </a:endParaRPr>
          </a:p>
        </p:txBody>
      </p:sp>
      <p:sp>
        <p:nvSpPr>
          <p:cNvPr id="10" name="Pravokutnik 9"/>
          <p:cNvSpPr/>
          <p:nvPr/>
        </p:nvSpPr>
        <p:spPr>
          <a:xfrm>
            <a:off x="0" y="5589240"/>
            <a:ext cx="9144000" cy="12687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50"/>
              </a:solidFill>
            </a:endParaRPr>
          </a:p>
        </p:txBody>
      </p:sp>
      <p:sp>
        <p:nvSpPr>
          <p:cNvPr id="13" name="Prostoručno 12"/>
          <p:cNvSpPr/>
          <p:nvPr/>
        </p:nvSpPr>
        <p:spPr>
          <a:xfrm>
            <a:off x="6562411" y="5301208"/>
            <a:ext cx="2581589" cy="584446"/>
          </a:xfrm>
          <a:custGeom>
            <a:avLst/>
            <a:gdLst>
              <a:gd name="connsiteX0" fmla="*/ 7202 w 2581589"/>
              <a:gd name="connsiteY0" fmla="*/ 514107 h 584446"/>
              <a:gd name="connsiteX1" fmla="*/ 35337 w 2581589"/>
              <a:gd name="connsiteY1" fmla="*/ 415633 h 584446"/>
              <a:gd name="connsiteX2" fmla="*/ 49405 w 2581589"/>
              <a:gd name="connsiteY2" fmla="*/ 373430 h 584446"/>
              <a:gd name="connsiteX3" fmla="*/ 77540 w 2581589"/>
              <a:gd name="connsiteY3" fmla="*/ 274956 h 584446"/>
              <a:gd name="connsiteX4" fmla="*/ 119743 w 2581589"/>
              <a:gd name="connsiteY4" fmla="*/ 260889 h 584446"/>
              <a:gd name="connsiteX5" fmla="*/ 190082 w 2581589"/>
              <a:gd name="connsiteY5" fmla="*/ 317160 h 584446"/>
              <a:gd name="connsiteX6" fmla="*/ 246353 w 2581589"/>
              <a:gd name="connsiteY6" fmla="*/ 401566 h 584446"/>
              <a:gd name="connsiteX7" fmla="*/ 302623 w 2581589"/>
              <a:gd name="connsiteY7" fmla="*/ 485972 h 584446"/>
              <a:gd name="connsiteX8" fmla="*/ 344826 w 2581589"/>
              <a:gd name="connsiteY8" fmla="*/ 471904 h 584446"/>
              <a:gd name="connsiteX9" fmla="*/ 358894 w 2581589"/>
              <a:gd name="connsiteY9" fmla="*/ 429701 h 584446"/>
              <a:gd name="connsiteX10" fmla="*/ 372962 w 2581589"/>
              <a:gd name="connsiteY10" fmla="*/ 274956 h 584446"/>
              <a:gd name="connsiteX11" fmla="*/ 387029 w 2581589"/>
              <a:gd name="connsiteY11" fmla="*/ 232753 h 584446"/>
              <a:gd name="connsiteX12" fmla="*/ 429233 w 2581589"/>
              <a:gd name="connsiteY12" fmla="*/ 218686 h 584446"/>
              <a:gd name="connsiteX13" fmla="*/ 527706 w 2581589"/>
              <a:gd name="connsiteY13" fmla="*/ 232753 h 584446"/>
              <a:gd name="connsiteX14" fmla="*/ 555842 w 2581589"/>
              <a:gd name="connsiteY14" fmla="*/ 274956 h 584446"/>
              <a:gd name="connsiteX15" fmla="*/ 598045 w 2581589"/>
              <a:gd name="connsiteY15" fmla="*/ 317160 h 584446"/>
              <a:gd name="connsiteX16" fmla="*/ 654316 w 2581589"/>
              <a:gd name="connsiteY16" fmla="*/ 415633 h 584446"/>
              <a:gd name="connsiteX17" fmla="*/ 710586 w 2581589"/>
              <a:gd name="connsiteY17" fmla="*/ 500040 h 584446"/>
              <a:gd name="connsiteX18" fmla="*/ 738722 w 2581589"/>
              <a:gd name="connsiteY18" fmla="*/ 317160 h 584446"/>
              <a:gd name="connsiteX19" fmla="*/ 794993 w 2581589"/>
              <a:gd name="connsiteY19" fmla="*/ 331227 h 584446"/>
              <a:gd name="connsiteX20" fmla="*/ 823128 w 2581589"/>
              <a:gd name="connsiteY20" fmla="*/ 373430 h 584446"/>
              <a:gd name="connsiteX21" fmla="*/ 907534 w 2581589"/>
              <a:gd name="connsiteY21" fmla="*/ 471904 h 584446"/>
              <a:gd name="connsiteX22" fmla="*/ 921602 w 2581589"/>
              <a:gd name="connsiteY22" fmla="*/ 514107 h 584446"/>
              <a:gd name="connsiteX23" fmla="*/ 1062279 w 2581589"/>
              <a:gd name="connsiteY23" fmla="*/ 443769 h 584446"/>
              <a:gd name="connsiteX24" fmla="*/ 1076346 w 2581589"/>
              <a:gd name="connsiteY24" fmla="*/ 345295 h 584446"/>
              <a:gd name="connsiteX25" fmla="*/ 1132617 w 2581589"/>
              <a:gd name="connsiteY25" fmla="*/ 317160 h 584446"/>
              <a:gd name="connsiteX26" fmla="*/ 1160753 w 2581589"/>
              <a:gd name="connsiteY26" fmla="*/ 289024 h 584446"/>
              <a:gd name="connsiteX27" fmla="*/ 1188888 w 2581589"/>
              <a:gd name="connsiteY27" fmla="*/ 232753 h 584446"/>
              <a:gd name="connsiteX28" fmla="*/ 1245159 w 2581589"/>
              <a:gd name="connsiteY28" fmla="*/ 134280 h 584446"/>
              <a:gd name="connsiteX29" fmla="*/ 1301429 w 2581589"/>
              <a:gd name="connsiteY29" fmla="*/ 274956 h 584446"/>
              <a:gd name="connsiteX30" fmla="*/ 1329565 w 2581589"/>
              <a:gd name="connsiteY30" fmla="*/ 317160 h 584446"/>
              <a:gd name="connsiteX31" fmla="*/ 1343633 w 2581589"/>
              <a:gd name="connsiteY31" fmla="*/ 359363 h 584446"/>
              <a:gd name="connsiteX32" fmla="*/ 1371768 w 2581589"/>
              <a:gd name="connsiteY32" fmla="*/ 415633 h 584446"/>
              <a:gd name="connsiteX33" fmla="*/ 1385836 w 2581589"/>
              <a:gd name="connsiteY33" fmla="*/ 457836 h 584446"/>
              <a:gd name="connsiteX34" fmla="*/ 1413971 w 2581589"/>
              <a:gd name="connsiteY34" fmla="*/ 514107 h 584446"/>
              <a:gd name="connsiteX35" fmla="*/ 1442106 w 2581589"/>
              <a:gd name="connsiteY35" fmla="*/ 584446 h 584446"/>
              <a:gd name="connsiteX36" fmla="*/ 1470242 w 2581589"/>
              <a:gd name="connsiteY36" fmla="*/ 556310 h 584446"/>
              <a:gd name="connsiteX37" fmla="*/ 1498377 w 2581589"/>
              <a:gd name="connsiteY37" fmla="*/ 457836 h 584446"/>
              <a:gd name="connsiteX38" fmla="*/ 1526513 w 2581589"/>
              <a:gd name="connsiteY38" fmla="*/ 429701 h 584446"/>
              <a:gd name="connsiteX39" fmla="*/ 1596851 w 2581589"/>
              <a:gd name="connsiteY39" fmla="*/ 359363 h 584446"/>
              <a:gd name="connsiteX40" fmla="*/ 1737528 w 2581589"/>
              <a:gd name="connsiteY40" fmla="*/ 387498 h 584446"/>
              <a:gd name="connsiteX41" fmla="*/ 1821934 w 2581589"/>
              <a:gd name="connsiteY41" fmla="*/ 500040 h 584446"/>
              <a:gd name="connsiteX42" fmla="*/ 1850069 w 2581589"/>
              <a:gd name="connsiteY42" fmla="*/ 542243 h 584446"/>
              <a:gd name="connsiteX43" fmla="*/ 1878205 w 2581589"/>
              <a:gd name="connsiteY43" fmla="*/ 457836 h 584446"/>
              <a:gd name="connsiteX44" fmla="*/ 1934476 w 2581589"/>
              <a:gd name="connsiteY44" fmla="*/ 274956 h 584446"/>
              <a:gd name="connsiteX45" fmla="*/ 1976679 w 2581589"/>
              <a:gd name="connsiteY45" fmla="*/ 303092 h 584446"/>
              <a:gd name="connsiteX46" fmla="*/ 1990746 w 2581589"/>
              <a:gd name="connsiteY46" fmla="*/ 359363 h 584446"/>
              <a:gd name="connsiteX47" fmla="*/ 2004814 w 2581589"/>
              <a:gd name="connsiteY47" fmla="*/ 401566 h 584446"/>
              <a:gd name="connsiteX48" fmla="*/ 2047017 w 2581589"/>
              <a:gd name="connsiteY48" fmla="*/ 218686 h 584446"/>
              <a:gd name="connsiteX49" fmla="*/ 2103288 w 2581589"/>
              <a:gd name="connsiteY49" fmla="*/ 274956 h 584446"/>
              <a:gd name="connsiteX50" fmla="*/ 2117356 w 2581589"/>
              <a:gd name="connsiteY50" fmla="*/ 317160 h 584446"/>
              <a:gd name="connsiteX51" fmla="*/ 2131423 w 2581589"/>
              <a:gd name="connsiteY51" fmla="*/ 373430 h 584446"/>
              <a:gd name="connsiteX52" fmla="*/ 2159559 w 2581589"/>
              <a:gd name="connsiteY52" fmla="*/ 457836 h 584446"/>
              <a:gd name="connsiteX53" fmla="*/ 2173626 w 2581589"/>
              <a:gd name="connsiteY53" fmla="*/ 401566 h 584446"/>
              <a:gd name="connsiteX54" fmla="*/ 2187694 w 2581589"/>
              <a:gd name="connsiteY54" fmla="*/ 331227 h 584446"/>
              <a:gd name="connsiteX55" fmla="*/ 2229897 w 2581589"/>
              <a:gd name="connsiteY55" fmla="*/ 274956 h 584446"/>
              <a:gd name="connsiteX56" fmla="*/ 2243965 w 2581589"/>
              <a:gd name="connsiteY56" fmla="*/ 218686 h 584446"/>
              <a:gd name="connsiteX57" fmla="*/ 2314303 w 2581589"/>
              <a:gd name="connsiteY57" fmla="*/ 289024 h 584446"/>
              <a:gd name="connsiteX58" fmla="*/ 2370574 w 2581589"/>
              <a:gd name="connsiteY58" fmla="*/ 359363 h 584446"/>
              <a:gd name="connsiteX59" fmla="*/ 2454980 w 2581589"/>
              <a:gd name="connsiteY59" fmla="*/ 401566 h 584446"/>
              <a:gd name="connsiteX60" fmla="*/ 2511251 w 2581589"/>
              <a:gd name="connsiteY60" fmla="*/ 485972 h 584446"/>
              <a:gd name="connsiteX61" fmla="*/ 2553454 w 2581589"/>
              <a:gd name="connsiteY61" fmla="*/ 584446 h 584446"/>
              <a:gd name="connsiteX62" fmla="*/ 2581589 w 2581589"/>
              <a:gd name="connsiteY62" fmla="*/ 162415 h 58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81589" h="584446">
                <a:moveTo>
                  <a:pt x="7202" y="514107"/>
                </a:moveTo>
                <a:cubicBezTo>
                  <a:pt x="40936" y="412899"/>
                  <a:pt x="0" y="539308"/>
                  <a:pt x="35337" y="415633"/>
                </a:cubicBezTo>
                <a:cubicBezTo>
                  <a:pt x="39411" y="401375"/>
                  <a:pt x="45331" y="387688"/>
                  <a:pt x="49405" y="373430"/>
                </a:cubicBezTo>
                <a:cubicBezTo>
                  <a:pt x="49550" y="372922"/>
                  <a:pt x="70797" y="281699"/>
                  <a:pt x="77540" y="274956"/>
                </a:cubicBezTo>
                <a:cubicBezTo>
                  <a:pt x="88025" y="264471"/>
                  <a:pt x="105675" y="265578"/>
                  <a:pt x="119743" y="260889"/>
                </a:cubicBezTo>
                <a:cubicBezTo>
                  <a:pt x="147430" y="279347"/>
                  <a:pt x="170036" y="290432"/>
                  <a:pt x="190082" y="317160"/>
                </a:cubicBezTo>
                <a:cubicBezTo>
                  <a:pt x="210371" y="344212"/>
                  <a:pt x="231231" y="371321"/>
                  <a:pt x="246353" y="401566"/>
                </a:cubicBezTo>
                <a:cubicBezTo>
                  <a:pt x="280419" y="469699"/>
                  <a:pt x="259660" y="443007"/>
                  <a:pt x="302623" y="485972"/>
                </a:cubicBezTo>
                <a:cubicBezTo>
                  <a:pt x="316691" y="481283"/>
                  <a:pt x="334341" y="482389"/>
                  <a:pt x="344826" y="471904"/>
                </a:cubicBezTo>
                <a:cubicBezTo>
                  <a:pt x="355311" y="461419"/>
                  <a:pt x="356797" y="444381"/>
                  <a:pt x="358894" y="429701"/>
                </a:cubicBezTo>
                <a:cubicBezTo>
                  <a:pt x="366219" y="378427"/>
                  <a:pt x="365637" y="326230"/>
                  <a:pt x="372962" y="274956"/>
                </a:cubicBezTo>
                <a:cubicBezTo>
                  <a:pt x="375059" y="260276"/>
                  <a:pt x="376544" y="243238"/>
                  <a:pt x="387029" y="232753"/>
                </a:cubicBezTo>
                <a:cubicBezTo>
                  <a:pt x="397515" y="222267"/>
                  <a:pt x="415165" y="223375"/>
                  <a:pt x="429233" y="218686"/>
                </a:cubicBezTo>
                <a:cubicBezTo>
                  <a:pt x="462057" y="223375"/>
                  <a:pt x="497406" y="219287"/>
                  <a:pt x="527706" y="232753"/>
                </a:cubicBezTo>
                <a:cubicBezTo>
                  <a:pt x="543156" y="239620"/>
                  <a:pt x="545018" y="261967"/>
                  <a:pt x="555842" y="274956"/>
                </a:cubicBezTo>
                <a:cubicBezTo>
                  <a:pt x="568578" y="290240"/>
                  <a:pt x="583977" y="303092"/>
                  <a:pt x="598045" y="317160"/>
                </a:cubicBezTo>
                <a:cubicBezTo>
                  <a:pt x="625684" y="400076"/>
                  <a:pt x="593481" y="318297"/>
                  <a:pt x="654316" y="415633"/>
                </a:cubicBezTo>
                <a:cubicBezTo>
                  <a:pt x="711096" y="506482"/>
                  <a:pt x="653257" y="442709"/>
                  <a:pt x="710586" y="500040"/>
                </a:cubicBezTo>
                <a:cubicBezTo>
                  <a:pt x="719965" y="439080"/>
                  <a:pt x="711139" y="372326"/>
                  <a:pt x="738722" y="317160"/>
                </a:cubicBezTo>
                <a:cubicBezTo>
                  <a:pt x="747369" y="299867"/>
                  <a:pt x="778906" y="320502"/>
                  <a:pt x="794993" y="331227"/>
                </a:cubicBezTo>
                <a:cubicBezTo>
                  <a:pt x="809061" y="340605"/>
                  <a:pt x="812304" y="360442"/>
                  <a:pt x="823128" y="373430"/>
                </a:cubicBezTo>
                <a:cubicBezTo>
                  <a:pt x="970084" y="549778"/>
                  <a:pt x="749480" y="261164"/>
                  <a:pt x="907534" y="471904"/>
                </a:cubicBezTo>
                <a:cubicBezTo>
                  <a:pt x="912223" y="485972"/>
                  <a:pt x="906888" y="512268"/>
                  <a:pt x="921602" y="514107"/>
                </a:cubicBezTo>
                <a:cubicBezTo>
                  <a:pt x="996271" y="523441"/>
                  <a:pt x="1020957" y="485091"/>
                  <a:pt x="1062279" y="443769"/>
                </a:cubicBezTo>
                <a:cubicBezTo>
                  <a:pt x="1066968" y="410944"/>
                  <a:pt x="1060243" y="374280"/>
                  <a:pt x="1076346" y="345295"/>
                </a:cubicBezTo>
                <a:cubicBezTo>
                  <a:pt x="1086530" y="326963"/>
                  <a:pt x="1115168" y="328793"/>
                  <a:pt x="1132617" y="317160"/>
                </a:cubicBezTo>
                <a:cubicBezTo>
                  <a:pt x="1143653" y="309803"/>
                  <a:pt x="1151374" y="298403"/>
                  <a:pt x="1160753" y="289024"/>
                </a:cubicBezTo>
                <a:cubicBezTo>
                  <a:pt x="1170131" y="270267"/>
                  <a:pt x="1184494" y="253258"/>
                  <a:pt x="1188888" y="232753"/>
                </a:cubicBezTo>
                <a:cubicBezTo>
                  <a:pt x="1220039" y="87383"/>
                  <a:pt x="1163257" y="52376"/>
                  <a:pt x="1245159" y="134280"/>
                </a:cubicBezTo>
                <a:cubicBezTo>
                  <a:pt x="1268216" y="203453"/>
                  <a:pt x="1268310" y="216999"/>
                  <a:pt x="1301429" y="274956"/>
                </a:cubicBezTo>
                <a:cubicBezTo>
                  <a:pt x="1309818" y="289636"/>
                  <a:pt x="1322004" y="302037"/>
                  <a:pt x="1329565" y="317160"/>
                </a:cubicBezTo>
                <a:cubicBezTo>
                  <a:pt x="1336197" y="330423"/>
                  <a:pt x="1337792" y="345733"/>
                  <a:pt x="1343633" y="359363"/>
                </a:cubicBezTo>
                <a:cubicBezTo>
                  <a:pt x="1351894" y="378638"/>
                  <a:pt x="1363507" y="396358"/>
                  <a:pt x="1371768" y="415633"/>
                </a:cubicBezTo>
                <a:cubicBezTo>
                  <a:pt x="1377609" y="429263"/>
                  <a:pt x="1379995" y="444206"/>
                  <a:pt x="1385836" y="457836"/>
                </a:cubicBezTo>
                <a:cubicBezTo>
                  <a:pt x="1394097" y="477111"/>
                  <a:pt x="1405454" y="494943"/>
                  <a:pt x="1413971" y="514107"/>
                </a:cubicBezTo>
                <a:cubicBezTo>
                  <a:pt x="1424227" y="537183"/>
                  <a:pt x="1432728" y="561000"/>
                  <a:pt x="1442106" y="584446"/>
                </a:cubicBezTo>
                <a:cubicBezTo>
                  <a:pt x="1451485" y="575067"/>
                  <a:pt x="1464310" y="568173"/>
                  <a:pt x="1470242" y="556310"/>
                </a:cubicBezTo>
                <a:cubicBezTo>
                  <a:pt x="1488640" y="519515"/>
                  <a:pt x="1477632" y="492411"/>
                  <a:pt x="1498377" y="457836"/>
                </a:cubicBezTo>
                <a:cubicBezTo>
                  <a:pt x="1505201" y="446463"/>
                  <a:pt x="1518227" y="440058"/>
                  <a:pt x="1526513" y="429701"/>
                </a:cubicBezTo>
                <a:cubicBezTo>
                  <a:pt x="1580106" y="362711"/>
                  <a:pt x="1524501" y="407596"/>
                  <a:pt x="1596851" y="359363"/>
                </a:cubicBezTo>
                <a:cubicBezTo>
                  <a:pt x="1643743" y="368741"/>
                  <a:pt x="1693574" y="368660"/>
                  <a:pt x="1737528" y="387498"/>
                </a:cubicBezTo>
                <a:cubicBezTo>
                  <a:pt x="1787454" y="408895"/>
                  <a:pt x="1798675" y="459336"/>
                  <a:pt x="1821934" y="500040"/>
                </a:cubicBezTo>
                <a:cubicBezTo>
                  <a:pt x="1830322" y="514720"/>
                  <a:pt x="1840691" y="528175"/>
                  <a:pt x="1850069" y="542243"/>
                </a:cubicBezTo>
                <a:cubicBezTo>
                  <a:pt x="1859448" y="514107"/>
                  <a:pt x="1872900" y="487015"/>
                  <a:pt x="1878205" y="457836"/>
                </a:cubicBezTo>
                <a:cubicBezTo>
                  <a:pt x="1908713" y="290042"/>
                  <a:pt x="1869269" y="340163"/>
                  <a:pt x="1934476" y="274956"/>
                </a:cubicBezTo>
                <a:cubicBezTo>
                  <a:pt x="1948544" y="284335"/>
                  <a:pt x="1967301" y="289024"/>
                  <a:pt x="1976679" y="303092"/>
                </a:cubicBezTo>
                <a:cubicBezTo>
                  <a:pt x="1987404" y="319179"/>
                  <a:pt x="1985435" y="340773"/>
                  <a:pt x="1990746" y="359363"/>
                </a:cubicBezTo>
                <a:cubicBezTo>
                  <a:pt x="1994820" y="373621"/>
                  <a:pt x="2000125" y="387498"/>
                  <a:pt x="2004814" y="401566"/>
                </a:cubicBezTo>
                <a:cubicBezTo>
                  <a:pt x="2010324" y="374016"/>
                  <a:pt x="2039187" y="223906"/>
                  <a:pt x="2047017" y="218686"/>
                </a:cubicBezTo>
                <a:cubicBezTo>
                  <a:pt x="2069088" y="203972"/>
                  <a:pt x="2084531" y="256199"/>
                  <a:pt x="2103288" y="274956"/>
                </a:cubicBezTo>
                <a:cubicBezTo>
                  <a:pt x="2107977" y="289024"/>
                  <a:pt x="2113282" y="302902"/>
                  <a:pt x="2117356" y="317160"/>
                </a:cubicBezTo>
                <a:cubicBezTo>
                  <a:pt x="2122667" y="335750"/>
                  <a:pt x="2125867" y="354912"/>
                  <a:pt x="2131423" y="373430"/>
                </a:cubicBezTo>
                <a:cubicBezTo>
                  <a:pt x="2139945" y="401837"/>
                  <a:pt x="2159559" y="457836"/>
                  <a:pt x="2159559" y="457836"/>
                </a:cubicBezTo>
                <a:cubicBezTo>
                  <a:pt x="2164248" y="439079"/>
                  <a:pt x="2169432" y="420440"/>
                  <a:pt x="2173626" y="401566"/>
                </a:cubicBezTo>
                <a:cubicBezTo>
                  <a:pt x="2178813" y="378225"/>
                  <a:pt x="2177983" y="353077"/>
                  <a:pt x="2187694" y="331227"/>
                </a:cubicBezTo>
                <a:cubicBezTo>
                  <a:pt x="2197216" y="309802"/>
                  <a:pt x="2215829" y="293713"/>
                  <a:pt x="2229897" y="274956"/>
                </a:cubicBezTo>
                <a:cubicBezTo>
                  <a:pt x="2234586" y="256199"/>
                  <a:pt x="2228498" y="230286"/>
                  <a:pt x="2243965" y="218686"/>
                </a:cubicBezTo>
                <a:cubicBezTo>
                  <a:pt x="2281601" y="190459"/>
                  <a:pt x="2314131" y="288681"/>
                  <a:pt x="2314303" y="289024"/>
                </a:cubicBezTo>
                <a:cubicBezTo>
                  <a:pt x="2343620" y="464919"/>
                  <a:pt x="2294651" y="342491"/>
                  <a:pt x="2370574" y="359363"/>
                </a:cubicBezTo>
                <a:cubicBezTo>
                  <a:pt x="2401281" y="366187"/>
                  <a:pt x="2426845" y="387498"/>
                  <a:pt x="2454980" y="401566"/>
                </a:cubicBezTo>
                <a:cubicBezTo>
                  <a:pt x="2473737" y="429701"/>
                  <a:pt x="2503050" y="453167"/>
                  <a:pt x="2511251" y="485972"/>
                </a:cubicBezTo>
                <a:cubicBezTo>
                  <a:pt x="2529420" y="558645"/>
                  <a:pt x="2514594" y="526156"/>
                  <a:pt x="2553454" y="584446"/>
                </a:cubicBezTo>
                <a:cubicBezTo>
                  <a:pt x="2567850" y="123800"/>
                  <a:pt x="2500384" y="0"/>
                  <a:pt x="2581589" y="162415"/>
                </a:cubicBezTo>
              </a:path>
            </a:pathLst>
          </a:custGeom>
          <a:solidFill>
            <a:srgbClr val="00B050"/>
          </a:solid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Prostoručno 14"/>
          <p:cNvSpPr/>
          <p:nvPr/>
        </p:nvSpPr>
        <p:spPr>
          <a:xfrm>
            <a:off x="7526215" y="5346969"/>
            <a:ext cx="1703674" cy="473599"/>
          </a:xfrm>
          <a:custGeom>
            <a:avLst/>
            <a:gdLst>
              <a:gd name="connsiteX0" fmla="*/ 0 w 1703674"/>
              <a:gd name="connsiteY0" fmla="*/ 294176 h 473599"/>
              <a:gd name="connsiteX1" fmla="*/ 14068 w 1703674"/>
              <a:gd name="connsiteY1" fmla="*/ 223837 h 473599"/>
              <a:gd name="connsiteX2" fmla="*/ 42203 w 1703674"/>
              <a:gd name="connsiteY2" fmla="*/ 181634 h 473599"/>
              <a:gd name="connsiteX3" fmla="*/ 56271 w 1703674"/>
              <a:gd name="connsiteY3" fmla="*/ 139431 h 473599"/>
              <a:gd name="connsiteX4" fmla="*/ 84407 w 1703674"/>
              <a:gd name="connsiteY4" fmla="*/ 69093 h 473599"/>
              <a:gd name="connsiteX5" fmla="*/ 126610 w 1703674"/>
              <a:gd name="connsiteY5" fmla="*/ 55025 h 473599"/>
              <a:gd name="connsiteX6" fmla="*/ 154745 w 1703674"/>
              <a:gd name="connsiteY6" fmla="*/ 111296 h 473599"/>
              <a:gd name="connsiteX7" fmla="*/ 182880 w 1703674"/>
              <a:gd name="connsiteY7" fmla="*/ 153499 h 473599"/>
              <a:gd name="connsiteX8" fmla="*/ 196948 w 1703674"/>
              <a:gd name="connsiteY8" fmla="*/ 195702 h 473599"/>
              <a:gd name="connsiteX9" fmla="*/ 225083 w 1703674"/>
              <a:gd name="connsiteY9" fmla="*/ 251973 h 473599"/>
              <a:gd name="connsiteX10" fmla="*/ 239151 w 1703674"/>
              <a:gd name="connsiteY10" fmla="*/ 322311 h 473599"/>
              <a:gd name="connsiteX11" fmla="*/ 267287 w 1703674"/>
              <a:gd name="connsiteY11" fmla="*/ 209769 h 473599"/>
              <a:gd name="connsiteX12" fmla="*/ 281354 w 1703674"/>
              <a:gd name="connsiteY12" fmla="*/ 153499 h 473599"/>
              <a:gd name="connsiteX13" fmla="*/ 323557 w 1703674"/>
              <a:gd name="connsiteY13" fmla="*/ 167566 h 473599"/>
              <a:gd name="connsiteX14" fmla="*/ 351693 w 1703674"/>
              <a:gd name="connsiteY14" fmla="*/ 280108 h 473599"/>
              <a:gd name="connsiteX15" fmla="*/ 450167 w 1703674"/>
              <a:gd name="connsiteY15" fmla="*/ 294176 h 473599"/>
              <a:gd name="connsiteX16" fmla="*/ 478302 w 1703674"/>
              <a:gd name="connsiteY16" fmla="*/ 364514 h 473599"/>
              <a:gd name="connsiteX17" fmla="*/ 520505 w 1703674"/>
              <a:gd name="connsiteY17" fmla="*/ 448920 h 473599"/>
              <a:gd name="connsiteX18" fmla="*/ 562708 w 1703674"/>
              <a:gd name="connsiteY18" fmla="*/ 420785 h 473599"/>
              <a:gd name="connsiteX19" fmla="*/ 576776 w 1703674"/>
              <a:gd name="connsiteY19" fmla="*/ 308243 h 473599"/>
              <a:gd name="connsiteX20" fmla="*/ 590843 w 1703674"/>
              <a:gd name="connsiteY20" fmla="*/ 237905 h 473599"/>
              <a:gd name="connsiteX21" fmla="*/ 604911 w 1703674"/>
              <a:gd name="connsiteY21" fmla="*/ 195702 h 473599"/>
              <a:gd name="connsiteX22" fmla="*/ 703385 w 1703674"/>
              <a:gd name="connsiteY22" fmla="*/ 139431 h 473599"/>
              <a:gd name="connsiteX23" fmla="*/ 717453 w 1703674"/>
              <a:gd name="connsiteY23" fmla="*/ 97228 h 473599"/>
              <a:gd name="connsiteX24" fmla="*/ 773723 w 1703674"/>
              <a:gd name="connsiteY24" fmla="*/ 26889 h 473599"/>
              <a:gd name="connsiteX25" fmla="*/ 787791 w 1703674"/>
              <a:gd name="connsiteY25" fmla="*/ 111296 h 473599"/>
              <a:gd name="connsiteX26" fmla="*/ 829994 w 1703674"/>
              <a:gd name="connsiteY26" fmla="*/ 195702 h 473599"/>
              <a:gd name="connsiteX27" fmla="*/ 844062 w 1703674"/>
              <a:gd name="connsiteY27" fmla="*/ 280108 h 473599"/>
              <a:gd name="connsiteX28" fmla="*/ 858130 w 1703674"/>
              <a:gd name="connsiteY28" fmla="*/ 336379 h 473599"/>
              <a:gd name="connsiteX29" fmla="*/ 872197 w 1703674"/>
              <a:gd name="connsiteY29" fmla="*/ 266040 h 473599"/>
              <a:gd name="connsiteX30" fmla="*/ 886265 w 1703674"/>
              <a:gd name="connsiteY30" fmla="*/ 223837 h 473599"/>
              <a:gd name="connsiteX31" fmla="*/ 900333 w 1703674"/>
              <a:gd name="connsiteY31" fmla="*/ 125363 h 473599"/>
              <a:gd name="connsiteX32" fmla="*/ 956603 w 1703674"/>
              <a:gd name="connsiteY32" fmla="*/ 139431 h 473599"/>
              <a:gd name="connsiteX33" fmla="*/ 1012874 w 1703674"/>
              <a:gd name="connsiteY33" fmla="*/ 209769 h 473599"/>
              <a:gd name="connsiteX34" fmla="*/ 1055077 w 1703674"/>
              <a:gd name="connsiteY34" fmla="*/ 237905 h 473599"/>
              <a:gd name="connsiteX35" fmla="*/ 1139483 w 1703674"/>
              <a:gd name="connsiteY35" fmla="*/ 181634 h 473599"/>
              <a:gd name="connsiteX36" fmla="*/ 1181687 w 1703674"/>
              <a:gd name="connsiteY36" fmla="*/ 167566 h 473599"/>
              <a:gd name="connsiteX37" fmla="*/ 1209822 w 1703674"/>
              <a:gd name="connsiteY37" fmla="*/ 195702 h 473599"/>
              <a:gd name="connsiteX38" fmla="*/ 1223890 w 1703674"/>
              <a:gd name="connsiteY38" fmla="*/ 153499 h 473599"/>
              <a:gd name="connsiteX39" fmla="*/ 1252025 w 1703674"/>
              <a:gd name="connsiteY39" fmla="*/ 26889 h 473599"/>
              <a:gd name="connsiteX40" fmla="*/ 1266093 w 1703674"/>
              <a:gd name="connsiteY40" fmla="*/ 69093 h 473599"/>
              <a:gd name="connsiteX41" fmla="*/ 1294228 w 1703674"/>
              <a:gd name="connsiteY41" fmla="*/ 223837 h 473599"/>
              <a:gd name="connsiteX42" fmla="*/ 1322363 w 1703674"/>
              <a:gd name="connsiteY42" fmla="*/ 266040 h 473599"/>
              <a:gd name="connsiteX43" fmla="*/ 1350499 w 1703674"/>
              <a:gd name="connsiteY43" fmla="*/ 237905 h 473599"/>
              <a:gd name="connsiteX44" fmla="*/ 1364567 w 1703674"/>
              <a:gd name="connsiteY44" fmla="*/ 195702 h 473599"/>
              <a:gd name="connsiteX45" fmla="*/ 1406770 w 1703674"/>
              <a:gd name="connsiteY45" fmla="*/ 69093 h 473599"/>
              <a:gd name="connsiteX46" fmla="*/ 1434905 w 1703674"/>
              <a:gd name="connsiteY46" fmla="*/ 125363 h 473599"/>
              <a:gd name="connsiteX47" fmla="*/ 1463040 w 1703674"/>
              <a:gd name="connsiteY47" fmla="*/ 237905 h 473599"/>
              <a:gd name="connsiteX48" fmla="*/ 1519311 w 1703674"/>
              <a:gd name="connsiteY48" fmla="*/ 97228 h 473599"/>
              <a:gd name="connsiteX49" fmla="*/ 1575582 w 1703674"/>
              <a:gd name="connsiteY49" fmla="*/ 139431 h 473599"/>
              <a:gd name="connsiteX50" fmla="*/ 1603717 w 1703674"/>
              <a:gd name="connsiteY50" fmla="*/ 181634 h 473599"/>
              <a:gd name="connsiteX51" fmla="*/ 1631853 w 1703674"/>
              <a:gd name="connsiteY51" fmla="*/ 139431 h 473599"/>
              <a:gd name="connsiteX52" fmla="*/ 1674056 w 1703674"/>
              <a:gd name="connsiteY52" fmla="*/ 209769 h 473599"/>
              <a:gd name="connsiteX53" fmla="*/ 1702191 w 1703674"/>
              <a:gd name="connsiteY53" fmla="*/ 308243 h 4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03674" h="473599">
                <a:moveTo>
                  <a:pt x="0" y="294176"/>
                </a:moveTo>
                <a:cubicBezTo>
                  <a:pt x="4689" y="270730"/>
                  <a:pt x="5672" y="246225"/>
                  <a:pt x="14068" y="223837"/>
                </a:cubicBezTo>
                <a:cubicBezTo>
                  <a:pt x="20004" y="208006"/>
                  <a:pt x="34642" y="196756"/>
                  <a:pt x="42203" y="181634"/>
                </a:cubicBezTo>
                <a:cubicBezTo>
                  <a:pt x="48835" y="168371"/>
                  <a:pt x="51064" y="153315"/>
                  <a:pt x="56271" y="139431"/>
                </a:cubicBezTo>
                <a:cubicBezTo>
                  <a:pt x="65138" y="115787"/>
                  <a:pt x="68241" y="88492"/>
                  <a:pt x="84407" y="69093"/>
                </a:cubicBezTo>
                <a:cubicBezTo>
                  <a:pt x="93900" y="57701"/>
                  <a:pt x="112542" y="59714"/>
                  <a:pt x="126610" y="55025"/>
                </a:cubicBezTo>
                <a:cubicBezTo>
                  <a:pt x="135988" y="73782"/>
                  <a:pt x="144341" y="93088"/>
                  <a:pt x="154745" y="111296"/>
                </a:cubicBezTo>
                <a:cubicBezTo>
                  <a:pt x="163133" y="125976"/>
                  <a:pt x="175319" y="138377"/>
                  <a:pt x="182880" y="153499"/>
                </a:cubicBezTo>
                <a:cubicBezTo>
                  <a:pt x="189512" y="166762"/>
                  <a:pt x="191107" y="182072"/>
                  <a:pt x="196948" y="195702"/>
                </a:cubicBezTo>
                <a:cubicBezTo>
                  <a:pt x="205209" y="214977"/>
                  <a:pt x="215705" y="233216"/>
                  <a:pt x="225083" y="251973"/>
                </a:cubicBezTo>
                <a:cubicBezTo>
                  <a:pt x="229772" y="275419"/>
                  <a:pt x="222244" y="339218"/>
                  <a:pt x="239151" y="322311"/>
                </a:cubicBezTo>
                <a:cubicBezTo>
                  <a:pt x="266494" y="294968"/>
                  <a:pt x="257908" y="247283"/>
                  <a:pt x="267287" y="209769"/>
                </a:cubicBezTo>
                <a:lnTo>
                  <a:pt x="281354" y="153499"/>
                </a:lnTo>
                <a:cubicBezTo>
                  <a:pt x="295422" y="158188"/>
                  <a:pt x="313072" y="157081"/>
                  <a:pt x="323557" y="167566"/>
                </a:cubicBezTo>
                <a:cubicBezTo>
                  <a:pt x="339242" y="183251"/>
                  <a:pt x="344302" y="274565"/>
                  <a:pt x="351693" y="280108"/>
                </a:cubicBezTo>
                <a:cubicBezTo>
                  <a:pt x="378219" y="300003"/>
                  <a:pt x="417342" y="289487"/>
                  <a:pt x="450167" y="294176"/>
                </a:cubicBezTo>
                <a:cubicBezTo>
                  <a:pt x="459545" y="317622"/>
                  <a:pt x="467009" y="341928"/>
                  <a:pt x="478302" y="364514"/>
                </a:cubicBezTo>
                <a:cubicBezTo>
                  <a:pt x="532844" y="473599"/>
                  <a:pt x="485144" y="342839"/>
                  <a:pt x="520505" y="448920"/>
                </a:cubicBezTo>
                <a:cubicBezTo>
                  <a:pt x="534573" y="439542"/>
                  <a:pt x="556429" y="436483"/>
                  <a:pt x="562708" y="420785"/>
                </a:cubicBezTo>
                <a:cubicBezTo>
                  <a:pt x="576749" y="385683"/>
                  <a:pt x="571027" y="345609"/>
                  <a:pt x="576776" y="308243"/>
                </a:cubicBezTo>
                <a:cubicBezTo>
                  <a:pt x="580412" y="284611"/>
                  <a:pt x="585044" y="261101"/>
                  <a:pt x="590843" y="237905"/>
                </a:cubicBezTo>
                <a:cubicBezTo>
                  <a:pt x="594439" y="223519"/>
                  <a:pt x="595648" y="207281"/>
                  <a:pt x="604911" y="195702"/>
                </a:cubicBezTo>
                <a:cubicBezTo>
                  <a:pt x="618169" y="179130"/>
                  <a:pt x="689536" y="146355"/>
                  <a:pt x="703385" y="139431"/>
                </a:cubicBezTo>
                <a:cubicBezTo>
                  <a:pt x="708074" y="125363"/>
                  <a:pt x="710821" y="110491"/>
                  <a:pt x="717453" y="97228"/>
                </a:cubicBezTo>
                <a:cubicBezTo>
                  <a:pt x="735199" y="61736"/>
                  <a:pt x="747554" y="53059"/>
                  <a:pt x="773723" y="26889"/>
                </a:cubicBezTo>
                <a:cubicBezTo>
                  <a:pt x="778412" y="55025"/>
                  <a:pt x="778771" y="84236"/>
                  <a:pt x="787791" y="111296"/>
                </a:cubicBezTo>
                <a:cubicBezTo>
                  <a:pt x="838379" y="263058"/>
                  <a:pt x="798103" y="52191"/>
                  <a:pt x="829994" y="195702"/>
                </a:cubicBezTo>
                <a:cubicBezTo>
                  <a:pt x="836182" y="223546"/>
                  <a:pt x="838468" y="252138"/>
                  <a:pt x="844062" y="280108"/>
                </a:cubicBezTo>
                <a:cubicBezTo>
                  <a:pt x="847854" y="299067"/>
                  <a:pt x="853441" y="317622"/>
                  <a:pt x="858130" y="336379"/>
                </a:cubicBezTo>
                <a:cubicBezTo>
                  <a:pt x="862819" y="312933"/>
                  <a:pt x="866398" y="289237"/>
                  <a:pt x="872197" y="266040"/>
                </a:cubicBezTo>
                <a:cubicBezTo>
                  <a:pt x="875793" y="251654"/>
                  <a:pt x="883357" y="238378"/>
                  <a:pt x="886265" y="223837"/>
                </a:cubicBezTo>
                <a:cubicBezTo>
                  <a:pt x="892768" y="191323"/>
                  <a:pt x="895644" y="158188"/>
                  <a:pt x="900333" y="125363"/>
                </a:cubicBezTo>
                <a:cubicBezTo>
                  <a:pt x="919090" y="130052"/>
                  <a:pt x="939310" y="130785"/>
                  <a:pt x="956603" y="139431"/>
                </a:cubicBezTo>
                <a:cubicBezTo>
                  <a:pt x="984449" y="153354"/>
                  <a:pt x="992992" y="189887"/>
                  <a:pt x="1012874" y="209769"/>
                </a:cubicBezTo>
                <a:cubicBezTo>
                  <a:pt x="1024829" y="221724"/>
                  <a:pt x="1041009" y="228526"/>
                  <a:pt x="1055077" y="237905"/>
                </a:cubicBezTo>
                <a:cubicBezTo>
                  <a:pt x="1155427" y="204454"/>
                  <a:pt x="1034104" y="251887"/>
                  <a:pt x="1139483" y="181634"/>
                </a:cubicBezTo>
                <a:cubicBezTo>
                  <a:pt x="1151821" y="173408"/>
                  <a:pt x="1167619" y="172255"/>
                  <a:pt x="1181687" y="167566"/>
                </a:cubicBezTo>
                <a:cubicBezTo>
                  <a:pt x="1191065" y="176945"/>
                  <a:pt x="1197239" y="199896"/>
                  <a:pt x="1209822" y="195702"/>
                </a:cubicBezTo>
                <a:cubicBezTo>
                  <a:pt x="1223890" y="191013"/>
                  <a:pt x="1220294" y="167885"/>
                  <a:pt x="1223890" y="153499"/>
                </a:cubicBezTo>
                <a:cubicBezTo>
                  <a:pt x="1234375" y="111557"/>
                  <a:pt x="1242647" y="69092"/>
                  <a:pt x="1252025" y="26889"/>
                </a:cubicBezTo>
                <a:cubicBezTo>
                  <a:pt x="1256714" y="40957"/>
                  <a:pt x="1263185" y="54552"/>
                  <a:pt x="1266093" y="69093"/>
                </a:cubicBezTo>
                <a:cubicBezTo>
                  <a:pt x="1271799" y="97624"/>
                  <a:pt x="1278588" y="187342"/>
                  <a:pt x="1294228" y="223837"/>
                </a:cubicBezTo>
                <a:cubicBezTo>
                  <a:pt x="1300888" y="239377"/>
                  <a:pt x="1312985" y="251972"/>
                  <a:pt x="1322363" y="266040"/>
                </a:cubicBezTo>
                <a:cubicBezTo>
                  <a:pt x="1331742" y="256662"/>
                  <a:pt x="1343675" y="249278"/>
                  <a:pt x="1350499" y="237905"/>
                </a:cubicBezTo>
                <a:cubicBezTo>
                  <a:pt x="1358128" y="225190"/>
                  <a:pt x="1359360" y="209587"/>
                  <a:pt x="1364567" y="195702"/>
                </a:cubicBezTo>
                <a:cubicBezTo>
                  <a:pt x="1404296" y="89757"/>
                  <a:pt x="1383198" y="163379"/>
                  <a:pt x="1406770" y="69093"/>
                </a:cubicBezTo>
                <a:cubicBezTo>
                  <a:pt x="1416148" y="87850"/>
                  <a:pt x="1428274" y="105469"/>
                  <a:pt x="1434905" y="125363"/>
                </a:cubicBezTo>
                <a:cubicBezTo>
                  <a:pt x="1447133" y="162047"/>
                  <a:pt x="1463040" y="237905"/>
                  <a:pt x="1463040" y="237905"/>
                </a:cubicBezTo>
                <a:cubicBezTo>
                  <a:pt x="1481341" y="0"/>
                  <a:pt x="1432995" y="23243"/>
                  <a:pt x="1519311" y="97228"/>
                </a:cubicBezTo>
                <a:cubicBezTo>
                  <a:pt x="1537113" y="112487"/>
                  <a:pt x="1556825" y="125363"/>
                  <a:pt x="1575582" y="139431"/>
                </a:cubicBezTo>
                <a:cubicBezTo>
                  <a:pt x="1584960" y="153499"/>
                  <a:pt x="1586810" y="181634"/>
                  <a:pt x="1603717" y="181634"/>
                </a:cubicBezTo>
                <a:cubicBezTo>
                  <a:pt x="1620624" y="181634"/>
                  <a:pt x="1616155" y="133152"/>
                  <a:pt x="1631853" y="139431"/>
                </a:cubicBezTo>
                <a:cubicBezTo>
                  <a:pt x="1657240" y="149586"/>
                  <a:pt x="1662742" y="184877"/>
                  <a:pt x="1674056" y="209769"/>
                </a:cubicBezTo>
                <a:cubicBezTo>
                  <a:pt x="1703674" y="274929"/>
                  <a:pt x="1702191" y="268265"/>
                  <a:pt x="1702191" y="308243"/>
                </a:cubicBezTo>
              </a:path>
            </a:pathLst>
          </a:custGeom>
          <a:solidFill>
            <a:srgbClr val="00B050"/>
          </a:solid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7" name="Ravni poveznik 16"/>
          <p:cNvCxnSpPr/>
          <p:nvPr/>
        </p:nvCxnSpPr>
        <p:spPr>
          <a:xfrm>
            <a:off x="0" y="1484784"/>
            <a:ext cx="305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vni poveznik 22"/>
          <p:cNvCxnSpPr/>
          <p:nvPr/>
        </p:nvCxnSpPr>
        <p:spPr>
          <a:xfrm>
            <a:off x="3059832" y="0"/>
            <a:ext cx="0" cy="16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2195736" y="0"/>
            <a:ext cx="864096" cy="1512168"/>
          </a:xfrm>
          <a:prstGeom prst="rect">
            <a:avLst/>
          </a:prstGeom>
          <a:noFill/>
        </p:spPr>
      </p:pic>
      <p:pic>
        <p:nvPicPr>
          <p:cNvPr id="54"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0" y="0"/>
            <a:ext cx="864096" cy="1512168"/>
          </a:xfrm>
          <a:prstGeom prst="rect">
            <a:avLst/>
          </a:prstGeom>
          <a:noFill/>
        </p:spPr>
      </p:pic>
      <p:pic>
        <p:nvPicPr>
          <p:cNvPr id="55"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827584" y="0"/>
            <a:ext cx="864096" cy="1512168"/>
          </a:xfrm>
          <a:prstGeom prst="rect">
            <a:avLst/>
          </a:prstGeom>
          <a:noFill/>
        </p:spPr>
      </p:pic>
      <p:pic>
        <p:nvPicPr>
          <p:cNvPr id="56" name="Picture 4" descr="C:\Users\Korisnik\AppData\Local\Microsoft\Windows\Temporary Internet Files\Content.IE5\1PUY9FIG\DSC03690[1].jpg"/>
          <p:cNvPicPr>
            <a:picLocks noChangeAspect="1" noChangeArrowheads="1"/>
          </p:cNvPicPr>
          <p:nvPr/>
        </p:nvPicPr>
        <p:blipFill>
          <a:blip r:embed="rId4" cstate="print"/>
          <a:srcRect t="14286" r="68254" b="2381"/>
          <a:stretch>
            <a:fillRect/>
          </a:stretch>
        </p:blipFill>
        <p:spPr bwMode="auto">
          <a:xfrm>
            <a:off x="1619672" y="0"/>
            <a:ext cx="864096" cy="1512168"/>
          </a:xfrm>
          <a:prstGeom prst="rect">
            <a:avLst/>
          </a:prstGeom>
          <a:noFill/>
        </p:spPr>
      </p:pic>
      <p:pic>
        <p:nvPicPr>
          <p:cNvPr id="1033"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1619672" y="2060848"/>
            <a:ext cx="944572" cy="1152128"/>
          </a:xfrm>
          <a:prstGeom prst="rect">
            <a:avLst/>
          </a:prstGeom>
          <a:noFill/>
        </p:spPr>
      </p:pic>
      <p:pic>
        <p:nvPicPr>
          <p:cNvPr id="76"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2060848"/>
            <a:ext cx="944572" cy="1152128"/>
          </a:xfrm>
          <a:prstGeom prst="rect">
            <a:avLst/>
          </a:prstGeom>
          <a:noFill/>
        </p:spPr>
      </p:pic>
      <p:pic>
        <p:nvPicPr>
          <p:cNvPr id="77" name="Picture 9" descr="C:\Users\Korisnik\AppData\Local\Microsoft\Windows\Temporary Internet Files\Content.IE5\DVLFSPUK\window_2_1024x1249[1].jpg"/>
          <p:cNvPicPr>
            <a:picLocks noChangeAspect="1" noChangeArrowheads="1"/>
          </p:cNvPicPr>
          <p:nvPr/>
        </p:nvPicPr>
        <p:blipFill>
          <a:blip r:embed="rId5" cstate="print"/>
          <a:srcRect/>
          <a:stretch>
            <a:fillRect/>
          </a:stretch>
        </p:blipFill>
        <p:spPr bwMode="auto">
          <a:xfrm>
            <a:off x="395536" y="3645024"/>
            <a:ext cx="944572" cy="1152128"/>
          </a:xfrm>
          <a:prstGeom prst="rect">
            <a:avLst/>
          </a:prstGeom>
          <a:noFill/>
        </p:spPr>
      </p:pic>
      <p:sp>
        <p:nvSpPr>
          <p:cNvPr id="80" name="Pravokutnik 79"/>
          <p:cNvSpPr/>
          <p:nvPr/>
        </p:nvSpPr>
        <p:spPr>
          <a:xfrm>
            <a:off x="0" y="1484784"/>
            <a:ext cx="3059832"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5" name="Ravni poveznik 84"/>
          <p:cNvCxnSpPr/>
          <p:nvPr/>
        </p:nvCxnSpPr>
        <p:spPr>
          <a:xfrm flipH="1">
            <a:off x="0" y="1484784"/>
            <a:ext cx="30598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blak 33"/>
          <p:cNvSpPr/>
          <p:nvPr/>
        </p:nvSpPr>
        <p:spPr>
          <a:xfrm>
            <a:off x="3707904" y="1772816"/>
            <a:ext cx="3569237" cy="2573338"/>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600" b="1" dirty="0" smtClean="0">
                <a:solidFill>
                  <a:schemeClr val="tx1"/>
                </a:solidFill>
                <a:hlinkClick r:id="rId6" action="ppaction://hlinksldjump"/>
              </a:rPr>
              <a:t>a)   Ne bi ušao/</a:t>
            </a:r>
            <a:r>
              <a:rPr lang="hr-HR" sz="1600" b="1" dirty="0" err="1" smtClean="0">
                <a:solidFill>
                  <a:schemeClr val="tx1"/>
                </a:solidFill>
                <a:hlinkClick r:id="rId6" action="ppaction://hlinksldjump"/>
              </a:rPr>
              <a:t>la</a:t>
            </a:r>
            <a:r>
              <a:rPr lang="hr-HR" sz="1600" b="1" dirty="0" smtClean="0">
                <a:solidFill>
                  <a:schemeClr val="tx1"/>
                </a:solidFill>
                <a:hlinkClick r:id="rId6" action="ppaction://hlinksldjump"/>
              </a:rPr>
              <a:t> u kuću nepoznate osobe i ne bi Ani dopustio da uđe u kuću nepoznate osobe </a:t>
            </a:r>
            <a:r>
              <a:rPr lang="hr-HR" sz="1600" b="1" dirty="0" smtClean="0">
                <a:solidFill>
                  <a:schemeClr val="tx1"/>
                </a:solidFill>
              </a:rPr>
              <a:t>.</a:t>
            </a:r>
            <a:br>
              <a:rPr lang="hr-HR" sz="1600" b="1" dirty="0" smtClean="0">
                <a:solidFill>
                  <a:schemeClr val="tx1"/>
                </a:solidFill>
              </a:rPr>
            </a:br>
            <a:r>
              <a:rPr lang="hr-HR" sz="1600" b="1" dirty="0" smtClean="0">
                <a:solidFill>
                  <a:schemeClr val="tx1"/>
                </a:solidFill>
                <a:hlinkClick r:id="rId7" action="ppaction://hlinksldjump"/>
              </a:rPr>
              <a:t>b)   Ušao/</a:t>
            </a:r>
            <a:r>
              <a:rPr lang="hr-HR" sz="1600" b="1" dirty="0" err="1" smtClean="0">
                <a:solidFill>
                  <a:schemeClr val="tx1"/>
                </a:solidFill>
                <a:hlinkClick r:id="rId7" action="ppaction://hlinksldjump"/>
              </a:rPr>
              <a:t>la</a:t>
            </a:r>
            <a:r>
              <a:rPr lang="hr-HR" sz="1600" b="1" dirty="0" smtClean="0">
                <a:solidFill>
                  <a:schemeClr val="tx1"/>
                </a:solidFill>
                <a:hlinkClick r:id="rId7" action="ppaction://hlinksldjump"/>
              </a:rPr>
              <a:t> bih u kuću i upoznao/</a:t>
            </a:r>
            <a:r>
              <a:rPr lang="hr-HR" sz="1600" b="1" dirty="0" err="1" smtClean="0">
                <a:solidFill>
                  <a:schemeClr val="tx1"/>
                </a:solidFill>
                <a:hlinkClick r:id="rId7" action="ppaction://hlinksldjump"/>
              </a:rPr>
              <a:t>la</a:t>
            </a:r>
            <a:r>
              <a:rPr lang="hr-HR" sz="1600" b="1" dirty="0" smtClean="0">
                <a:solidFill>
                  <a:schemeClr val="tx1"/>
                </a:solidFill>
                <a:hlinkClick r:id="rId7" action="ppaction://hlinksldjump"/>
              </a:rPr>
              <a:t> tu djevojku</a:t>
            </a:r>
            <a:r>
              <a:rPr lang="hr-HR" sz="1600" b="1" dirty="0" smtClean="0">
                <a:solidFill>
                  <a:schemeClr val="tx1"/>
                </a:solidFill>
              </a:rPr>
              <a:t>.</a:t>
            </a:r>
            <a:br>
              <a:rPr lang="hr-HR" sz="1600" b="1" dirty="0" smtClean="0">
                <a:solidFill>
                  <a:schemeClr val="tx1"/>
                </a:solidFill>
              </a:rPr>
            </a:br>
            <a:r>
              <a:rPr lang="hr-HR" sz="1600" b="1" dirty="0" smtClean="0">
                <a:solidFill>
                  <a:schemeClr val="tx1"/>
                </a:solidFill>
                <a:hlinkClick r:id="rId8" action="ppaction://hlinksldjump"/>
              </a:rPr>
              <a:t>c)   Pričekao bih Anu vani ispred kuće.</a:t>
            </a:r>
            <a:endParaRPr lang="de-DE" sz="1600" b="1" dirty="0">
              <a:solidFill>
                <a:schemeClr val="tx1"/>
              </a:solidFill>
            </a:endParaRPr>
          </a:p>
        </p:txBody>
      </p:sp>
      <p:pic>
        <p:nvPicPr>
          <p:cNvPr id="32" name="Picture 5" descr="C:\Users\Korisnik\AppData\Local\Microsoft\Windows\Temporary Internet Files\Content.IE5\1PUY9FIG\school-girl[1].jpg"/>
          <p:cNvPicPr>
            <a:picLocks noGrp="1" noChangeAspect="1" noChangeArrowheads="1"/>
          </p:cNvPicPr>
          <p:nvPr>
            <p:ph idx="1"/>
          </p:nvPr>
        </p:nvPicPr>
        <p:blipFill>
          <a:blip r:embed="rId9" cstate="print">
            <a:extLst>
              <a:ext uri="{BEBA8EAE-BF5A-486C-A8C5-ECC9F3942E4B}">
                <a14:imgProps xmlns:a14="http://schemas.microsoft.com/office/drawing/2010/main">
                  <a14:imgLayer r:embed="rId10">
                    <a14:imgEffect>
                      <a14:backgroundRemoval t="2031" b="92344" l="9792" r="89792"/>
                    </a14:imgEffect>
                  </a14:imgLayer>
                </a14:imgProps>
              </a:ext>
            </a:extLst>
          </a:blip>
          <a:srcRect r="114" b="6814"/>
          <a:stretch>
            <a:fillRect/>
          </a:stretch>
        </p:blipFill>
        <p:spPr bwMode="auto">
          <a:xfrm flipH="1">
            <a:off x="2907947" y="3721597"/>
            <a:ext cx="1692188" cy="2104910"/>
          </a:xfrm>
          <a:prstGeom prst="rect">
            <a:avLst/>
          </a:prstGeom>
          <a:noFill/>
        </p:spPr>
      </p:pic>
      <p:pic>
        <p:nvPicPr>
          <p:cNvPr id="33" name="Picture 3" descr="C:\Users\Korisnik\AppData\Local\Microsoft\Windows\Temporary Internet Files\Content.IE5\DVLFSPUK\istockphoto_4897714-england-soccer-boy-cartoon-character[1].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8158" l="9690" r="89535"/>
                    </a14:imgEffect>
                  </a14:imgLayer>
                </a14:imgProps>
              </a:ext>
            </a:extLst>
          </a:blip>
          <a:srcRect/>
          <a:stretch>
            <a:fillRect/>
          </a:stretch>
        </p:blipFill>
        <p:spPr bwMode="auto">
          <a:xfrm>
            <a:off x="6865884" y="3676022"/>
            <a:ext cx="1512168" cy="2230068"/>
          </a:xfrm>
          <a:prstGeom prst="rect">
            <a:avLst/>
          </a:prstGeom>
          <a:noFill/>
        </p:spPr>
      </p:pic>
      <p:pic>
        <p:nvPicPr>
          <p:cNvPr id="2050" name="Picture 2" descr="C:\Users\Burić\AppData\Local\Microsoft\Windows\Temporary Internet Files\Content.IE5\YIJSZGC0\sunshine_sun_0515-1011-0603-2828_SMU[1].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38" b="97973" l="667" r="100000"/>
                    </a14:imgEffect>
                  </a14:imgLayer>
                </a14:imgProps>
              </a:ext>
              <a:ext uri="{28A0092B-C50C-407E-A947-70E740481C1C}">
                <a14:useLocalDpi xmlns:a14="http://schemas.microsoft.com/office/drawing/2010/main" val="0"/>
              </a:ext>
            </a:extLst>
          </a:blip>
          <a:srcRect/>
          <a:stretch>
            <a:fillRect/>
          </a:stretch>
        </p:blipFill>
        <p:spPr bwMode="auto">
          <a:xfrm>
            <a:off x="6804248" y="-99392"/>
            <a:ext cx="2481064" cy="2447983"/>
          </a:xfrm>
          <a:prstGeom prst="rect">
            <a:avLst/>
          </a:prstGeom>
          <a:noFill/>
          <a:extLst>
            <a:ext uri="{909E8E84-426E-40DD-AFC4-6F175D3DCCD1}">
              <a14:hiddenFill xmlns:a14="http://schemas.microsoft.com/office/drawing/2010/main">
                <a:solidFill>
                  <a:srgbClr val="FFFFFF"/>
                </a:solidFill>
              </a14:hiddenFill>
            </a:ext>
          </a:extLst>
        </p:spPr>
      </p:pic>
      <p:sp>
        <p:nvSpPr>
          <p:cNvPr id="26" name="Oblak 25"/>
          <p:cNvSpPr/>
          <p:nvPr/>
        </p:nvSpPr>
        <p:spPr>
          <a:xfrm>
            <a:off x="2627784" y="332656"/>
            <a:ext cx="2736304" cy="1800200"/>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endParaRPr>
          </a:p>
        </p:txBody>
      </p:sp>
      <p:sp>
        <p:nvSpPr>
          <p:cNvPr id="27" name="TekstniOkvir 26"/>
          <p:cNvSpPr txBox="1"/>
          <p:nvPr/>
        </p:nvSpPr>
        <p:spPr>
          <a:xfrm>
            <a:off x="2915816" y="836712"/>
            <a:ext cx="3172454" cy="984885"/>
          </a:xfrm>
          <a:prstGeom prst="rect">
            <a:avLst/>
          </a:prstGeom>
          <a:noFill/>
        </p:spPr>
        <p:txBody>
          <a:bodyPr wrap="square" rtlCol="0">
            <a:spAutoFit/>
          </a:bodyPr>
          <a:lstStyle/>
          <a:p>
            <a:r>
              <a:rPr lang="hr-HR" sz="2000" b="1" dirty="0" smtClean="0"/>
              <a:t>Što biste Vi učinili na Markovom mjestu?</a:t>
            </a:r>
            <a:endParaRPr lang="de-DE" sz="2000" b="1" dirty="0" smtClean="0"/>
          </a:p>
          <a:p>
            <a:endParaRPr lang="de-DE" dirty="0"/>
          </a:p>
        </p:txBody>
      </p:sp>
    </p:spTree>
    <p:extLst>
      <p:ext uri="{BB962C8B-B14F-4D97-AF65-F5344CB8AC3E}">
        <p14:creationId xmlns:p14="http://schemas.microsoft.com/office/powerpoint/2010/main" val="8780261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Korisnik\AppData\Local\Microsoft\Windows\Temporary Internet Files\Content.IE5\1PUY9FIG\Green_Wallpaper_by_sekonda[1].png"/>
          <p:cNvPicPr>
            <a:picLocks noChangeAspect="1" noChangeArrowheads="1"/>
          </p:cNvPicPr>
          <p:nvPr/>
        </p:nvPicPr>
        <p:blipFill>
          <a:blip r:embed="rId2" cstate="print"/>
          <a:srcRect r="15952" b="117"/>
          <a:stretch>
            <a:fillRect/>
          </a:stretch>
        </p:blipFill>
        <p:spPr bwMode="auto">
          <a:xfrm>
            <a:off x="-1" y="0"/>
            <a:ext cx="9617927" cy="6858000"/>
          </a:xfrm>
          <a:prstGeom prst="rect">
            <a:avLst/>
          </a:prstGeom>
          <a:noFill/>
        </p:spPr>
      </p:pic>
      <p:sp>
        <p:nvSpPr>
          <p:cNvPr id="5" name="Rezervirano mjesto sadržaja 4"/>
          <p:cNvSpPr>
            <a:spLocks noGrp="1"/>
          </p:cNvSpPr>
          <p:nvPr>
            <p:ph idx="1"/>
          </p:nvPr>
        </p:nvSpPr>
        <p:spPr>
          <a:xfrm>
            <a:off x="457200" y="980728"/>
            <a:ext cx="8686800" cy="1684783"/>
          </a:xfrm>
          <a:ln>
            <a:noFill/>
          </a:ln>
        </p:spPr>
        <p:txBody>
          <a:bodyPr>
            <a:noAutofit/>
          </a:bodyPr>
          <a:lstStyle/>
          <a:p>
            <a:pPr algn="ctr">
              <a:buNone/>
            </a:pPr>
            <a:r>
              <a:rPr lang="hr-H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BRAVO TO JE TOČAN ODGOVOR!</a:t>
            </a:r>
          </a:p>
          <a:p>
            <a:pPr algn="ctr">
              <a:buNone/>
            </a:pPr>
            <a:r>
              <a:rPr lang="hr-HR" sz="5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3 boda!</a:t>
            </a:r>
          </a:p>
          <a:p>
            <a:pPr algn="ctr">
              <a:buNone/>
            </a:pPr>
            <a:endParaRPr lang="hr-HR" dirty="0"/>
          </a:p>
        </p:txBody>
      </p:sp>
      <p:sp>
        <p:nvSpPr>
          <p:cNvPr id="17" name="TekstniOkvir 16"/>
          <p:cNvSpPr txBox="1"/>
          <p:nvPr/>
        </p:nvSpPr>
        <p:spPr>
          <a:xfrm>
            <a:off x="6684672" y="6309320"/>
            <a:ext cx="2459328" cy="369332"/>
          </a:xfrm>
          <a:prstGeom prst="rect">
            <a:avLst/>
          </a:prstGeom>
          <a:noFill/>
        </p:spPr>
        <p:txBody>
          <a:bodyPr wrap="none" rtlCol="0">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21" name="TekstniOkvir 20"/>
          <p:cNvSpPr txBox="1"/>
          <p:nvPr/>
        </p:nvSpPr>
        <p:spPr>
          <a:xfrm>
            <a:off x="755576" y="4797152"/>
            <a:ext cx="6444778" cy="830997"/>
          </a:xfrm>
          <a:prstGeom prst="rect">
            <a:avLst/>
          </a:prstGeom>
          <a:noFill/>
        </p:spPr>
        <p:txBody>
          <a:bodyPr wrap="none" rtlCol="0">
            <a:prstTxWarp prst="textDoubleWave1">
              <a:avLst/>
            </a:prstTxWarp>
            <a:spAutoFit/>
          </a:bodyPr>
          <a:lstStyle/>
          <a:p>
            <a:r>
              <a:rPr lang="hr-HR" sz="4800" dirty="0" smtClean="0">
                <a:solidFill>
                  <a:srgbClr val="00B050"/>
                </a:solidFill>
                <a:latin typeface="Arial Black" pitchFamily="34" charset="0"/>
              </a:rPr>
              <a:t>TOČAN ODGOVOR!</a:t>
            </a:r>
            <a:endParaRPr lang="de-DE" sz="4800" dirty="0">
              <a:solidFill>
                <a:srgbClr val="00B050"/>
              </a:solidFill>
              <a:latin typeface="Arial Black" pitchFamily="34" charset="0"/>
            </a:endParaRPr>
          </a:p>
        </p:txBody>
      </p:sp>
      <p:sp>
        <p:nvSpPr>
          <p:cNvPr id="28" name="Pravokutnik 27">
            <a:hlinkClick r:id="rId3" action="ppaction://hlinksldjump"/>
          </p:cNvPr>
          <p:cNvSpPr/>
          <p:nvPr/>
        </p:nvSpPr>
        <p:spPr>
          <a:xfrm>
            <a:off x="7452320" y="5212650"/>
            <a:ext cx="1403648" cy="59261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b="1" dirty="0">
              <a:latin typeface="Comic Sans MS" pitchFamily="66" charset="0"/>
              <a:cs typeface="Aharoni" pitchFamily="2" charset="-79"/>
            </a:endParaRPr>
          </a:p>
        </p:txBody>
      </p:sp>
    </p:spTree>
    <p:extLst>
      <p:ext uri="{BB962C8B-B14F-4D97-AF65-F5344CB8AC3E}">
        <p14:creationId xmlns:p14="http://schemas.microsoft.com/office/powerpoint/2010/main" val="27093145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orisnik\AppData\Local\Microsoft\Windows\Temporary Internet Files\Content.IE5\1PUY9FIG\daisies-on-red-background-871294684498es8[1].jpg"/>
          <p:cNvPicPr>
            <a:picLocks noChangeAspect="1" noChangeArrowheads="1"/>
          </p:cNvPicPr>
          <p:nvPr/>
        </p:nvPicPr>
        <p:blipFill>
          <a:blip r:embed="rId2" cstate="print"/>
          <a:srcRect l="26045" b="-6536"/>
          <a:stretch>
            <a:fillRect/>
          </a:stretch>
        </p:blipFill>
        <p:spPr bwMode="auto">
          <a:xfrm flipH="1">
            <a:off x="0" y="-171400"/>
            <a:ext cx="9144000" cy="7488832"/>
          </a:xfrm>
          <a:prstGeom prst="rect">
            <a:avLst/>
          </a:prstGeom>
          <a:noFill/>
        </p:spPr>
      </p:pic>
      <p:sp>
        <p:nvSpPr>
          <p:cNvPr id="2" name="Naslov 1"/>
          <p:cNvSpPr>
            <a:spLocks noGrp="1"/>
          </p:cNvSpPr>
          <p:nvPr>
            <p:ph type="title"/>
          </p:nvPr>
        </p:nvSpPr>
        <p:spPr>
          <a:xfrm>
            <a:off x="251520" y="692696"/>
            <a:ext cx="8676456" cy="2232248"/>
          </a:xfrm>
        </p:spPr>
        <p:txBody>
          <a:bodyPr>
            <a:normAutofit fontScale="90000"/>
          </a:bodyPr>
          <a:lstStyle/>
          <a:p>
            <a: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TVOJ ODGOVOR </a:t>
            </a:r>
            <a:b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hr-H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NIJE TOČAN!</a:t>
            </a:r>
            <a:r>
              <a:rPr lang="hr-H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hr-H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de-DE" dirty="0"/>
          </a:p>
        </p:txBody>
      </p:sp>
      <p:sp>
        <p:nvSpPr>
          <p:cNvPr id="7" name="TekstniOkvir 6"/>
          <p:cNvSpPr txBox="1"/>
          <p:nvPr/>
        </p:nvSpPr>
        <p:spPr>
          <a:xfrm>
            <a:off x="3419872" y="2852936"/>
            <a:ext cx="184731" cy="369332"/>
          </a:xfrm>
          <a:prstGeom prst="rect">
            <a:avLst/>
          </a:prstGeom>
          <a:noFill/>
        </p:spPr>
        <p:txBody>
          <a:bodyPr wrap="none" rtlCol="0">
            <a:spAutoFit/>
          </a:bodyPr>
          <a:lstStyle/>
          <a:p>
            <a:endParaRPr lang="de-DE" dirty="0"/>
          </a:p>
        </p:txBody>
      </p:sp>
      <p:sp>
        <p:nvSpPr>
          <p:cNvPr id="8" name="TekstniOkvir 7"/>
          <p:cNvSpPr txBox="1"/>
          <p:nvPr/>
        </p:nvSpPr>
        <p:spPr>
          <a:xfrm>
            <a:off x="3203848" y="2564904"/>
            <a:ext cx="2836674" cy="923330"/>
          </a:xfrm>
          <a:prstGeom prst="rect">
            <a:avLst/>
          </a:prstGeom>
          <a:noFill/>
        </p:spPr>
        <p:txBody>
          <a:bodyPr wrap="none" rtlCol="0">
            <a:spAutoFit/>
          </a:bodyPr>
          <a:lstStyle/>
          <a:p>
            <a:pPr algn="ctr"/>
            <a:r>
              <a:rPr lang="hr-HR" sz="5400" b="1" dirty="0" smtClean="0">
                <a:effectLst>
                  <a:outerShdw blurRad="38100" dist="38100" dir="2700000" algn="tl">
                    <a:srgbClr val="000000">
                      <a:alpha val="43137"/>
                    </a:srgbClr>
                  </a:outerShdw>
                </a:effectLst>
              </a:rPr>
              <a:t>0 bodova</a:t>
            </a:r>
            <a:endParaRPr lang="de-DE" sz="5400" b="1" dirty="0">
              <a:effectLst>
                <a:outerShdw blurRad="38100" dist="38100" dir="2700000" algn="tl">
                  <a:srgbClr val="000000">
                    <a:alpha val="43137"/>
                  </a:srgbClr>
                </a:outerShdw>
              </a:effectLst>
            </a:endParaRPr>
          </a:p>
        </p:txBody>
      </p:sp>
      <p:sp>
        <p:nvSpPr>
          <p:cNvPr id="10" name="Pravokutnik 9"/>
          <p:cNvSpPr/>
          <p:nvPr/>
        </p:nvSpPr>
        <p:spPr>
          <a:xfrm>
            <a:off x="251520" y="4725144"/>
            <a:ext cx="7272808" cy="864096"/>
          </a:xfrm>
          <a:prstGeom prst="rect">
            <a:avLst/>
          </a:prstGeom>
          <a:noFill/>
        </p:spPr>
        <p:txBody>
          <a:bodyPr wrap="none" lIns="91440" tIns="45720" rIns="91440" bIns="45720">
            <a:prstTxWarp prst="textDoubleWave1">
              <a:avLst/>
            </a:prstTxWarp>
            <a:spAutoFit/>
          </a:bodyPr>
          <a:lstStyle/>
          <a:p>
            <a:pPr algn="ctr"/>
            <a:r>
              <a:rPr lang="hr-H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NETOČAN ODGOVOR!</a:t>
            </a:r>
            <a:endParaRPr lang="de-DE"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Pravokutnik 10"/>
          <p:cNvSpPr/>
          <p:nvPr/>
        </p:nvSpPr>
        <p:spPr>
          <a:xfrm>
            <a:off x="0" y="5733256"/>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ravokutnik 11"/>
          <p:cNvSpPr/>
          <p:nvPr/>
        </p:nvSpPr>
        <p:spPr>
          <a:xfrm>
            <a:off x="6325600" y="5949280"/>
            <a:ext cx="2818400" cy="369332"/>
          </a:xfrm>
          <a:prstGeom prst="rect">
            <a:avLst/>
          </a:prstGeom>
        </p:spPr>
        <p:txBody>
          <a:bodyPr wrap="none">
            <a:spAutoFit/>
          </a:bodyPr>
          <a:lstStyle/>
          <a:p>
            <a:r>
              <a:rPr lang="hr-HR" dirty="0" smtClean="0">
                <a:effectLst>
                  <a:outerShdw blurRad="38100" dist="38100" dir="2700000" algn="tl">
                    <a:srgbClr val="000000">
                      <a:alpha val="43137"/>
                    </a:srgbClr>
                  </a:outerShdw>
                </a:effectLst>
                <a:latin typeface="Batang" pitchFamily="18" charset="-127"/>
                <a:ea typeface="Batang" pitchFamily="18" charset="-127"/>
              </a:rPr>
              <a:t>INTERNET UNSAFETY</a:t>
            </a:r>
            <a:endParaRPr lang="de-DE" dirty="0">
              <a:effectLst>
                <a:outerShdw blurRad="38100" dist="38100" dir="2700000" algn="tl">
                  <a:srgbClr val="000000">
                    <a:alpha val="43137"/>
                  </a:srgbClr>
                </a:outerShdw>
              </a:effectLst>
              <a:latin typeface="Batang" pitchFamily="18" charset="-127"/>
              <a:ea typeface="Batang" pitchFamily="18" charset="-127"/>
            </a:endParaRPr>
          </a:p>
        </p:txBody>
      </p:sp>
      <p:sp>
        <p:nvSpPr>
          <p:cNvPr id="13" name="Pravokutnik 12">
            <a:hlinkClick r:id="rId3" action="ppaction://hlinksldjump"/>
          </p:cNvPr>
          <p:cNvSpPr/>
          <p:nvPr/>
        </p:nvSpPr>
        <p:spPr>
          <a:xfrm>
            <a:off x="7714774" y="5226368"/>
            <a:ext cx="1409200" cy="54006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hr-HR" b="1" dirty="0" smtClean="0">
                <a:solidFill>
                  <a:schemeClr val="tx1"/>
                </a:solidFill>
                <a:latin typeface="Comic Sans MS" pitchFamily="66" charset="0"/>
                <a:cs typeface="Aharoni" pitchFamily="2" charset="-79"/>
              </a:rPr>
              <a:t>SLJEDEĆE</a:t>
            </a:r>
            <a:endParaRPr lang="de-DE" sz="1600" b="1" dirty="0">
              <a:latin typeface="Comic Sans MS" pitchFamily="66" charset="0"/>
              <a:cs typeface="Aharoni" pitchFamily="2" charset="-79"/>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TotalTime>
  <Words>1050</Words>
  <Application>Microsoft Office PowerPoint</Application>
  <PresentationFormat>Prikaz na zaslonu (4:3)</PresentationFormat>
  <Paragraphs>180</Paragraphs>
  <Slides>38</Slides>
  <Notes>0</Notes>
  <HiddenSlides>0</HiddenSlides>
  <MMClips>0</MMClips>
  <ScaleCrop>false</ScaleCrop>
  <HeadingPairs>
    <vt:vector size="4" baseType="variant">
      <vt:variant>
        <vt:lpstr>Tema</vt:lpstr>
      </vt:variant>
      <vt:variant>
        <vt:i4>1</vt:i4>
      </vt:variant>
      <vt:variant>
        <vt:lpstr>Naslovi slajdova</vt:lpstr>
      </vt:variant>
      <vt:variant>
        <vt:i4>38</vt:i4>
      </vt:variant>
    </vt:vector>
  </HeadingPairs>
  <TitlesOfParts>
    <vt:vector size="39" baseType="lpstr">
      <vt:lpstr>Office tema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TVOJ ODGOVOR  NIJE TOČAN! </vt:lpstr>
      <vt:lpstr>PowerPointova prezentacija</vt:lpstr>
      <vt:lpstr>PowerPointova prezentacija</vt:lpstr>
      <vt:lpstr>PowerPointova prezentacija</vt:lpstr>
      <vt:lpstr>PowerPointova prezentacija</vt:lpstr>
      <vt:lpstr>TVOJ ODGOVOR  NIJE TOČAN! </vt:lpstr>
      <vt:lpstr>PowerPointova prezentacija</vt:lpstr>
      <vt:lpstr>PowerPointova prezentacija</vt:lpstr>
      <vt:lpstr>PowerPointova prezentacija</vt:lpstr>
      <vt:lpstr>PowerPointova prezentacija</vt:lpstr>
      <vt:lpstr>PowerPointova prezentacija</vt:lpstr>
      <vt:lpstr>PowerPointova prezentacija</vt:lpstr>
      <vt:lpstr>TVOJ ODGOVOR  NIJE TOČAN! </vt:lpstr>
      <vt:lpstr>PowerPointova prezentacija</vt:lpstr>
      <vt:lpstr>PowerPointova prezentacija</vt:lpstr>
      <vt:lpstr>PowerPointova prezentacija</vt:lpstr>
      <vt:lpstr>PowerPointova prezentacija</vt:lpstr>
      <vt:lpstr>PowerPointova prezentacija</vt:lpstr>
      <vt:lpstr>PowerPointova prezentacija</vt:lpstr>
      <vt:lpstr>TVOJ ODGOVOR  NIJE TOČAN! </vt:lpstr>
      <vt:lpstr>PowerPointova prezentacija</vt:lpstr>
      <vt:lpstr>PowerPointova prezentacija</vt:lpstr>
      <vt:lpstr>PowerPointova prezentacija</vt:lpstr>
      <vt:lpstr>PowerPointova prezentacija</vt:lpstr>
      <vt:lpstr>PowerPointova prezentacija</vt:lpstr>
      <vt:lpstr>TVOJ ODGOVOR  NIJE TOČAN! </vt:lpstr>
      <vt:lpstr>PowerPointova prezentacija</vt:lpstr>
      <vt:lpstr>PowerPointova prezentacija</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Sigurniji Internet za djecu i mlade</dc:title>
  <dc:creator>Korisnik</dc:creator>
  <cp:lastModifiedBy>OŠ Z. i F. Otočac</cp:lastModifiedBy>
  <cp:revision>51</cp:revision>
  <dcterms:created xsi:type="dcterms:W3CDTF">2015-01-30T12:18:22Z</dcterms:created>
  <dcterms:modified xsi:type="dcterms:W3CDTF">2015-02-05T10:21:40Z</dcterms:modified>
</cp:coreProperties>
</file>