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E4A1-B797-4A31-9859-5AF4C62AE4F7}" type="datetimeFigureOut">
              <a:rPr lang="hr-HR" smtClean="0"/>
              <a:t>5.10.2017.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EC5E-57C3-4939-8037-F47B1462AD03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E4A1-B797-4A31-9859-5AF4C62AE4F7}" type="datetimeFigureOut">
              <a:rPr lang="hr-HR" smtClean="0"/>
              <a:t>5.10.2017.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EC5E-57C3-4939-8037-F47B1462AD0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E4A1-B797-4A31-9859-5AF4C62AE4F7}" type="datetimeFigureOut">
              <a:rPr lang="hr-HR" smtClean="0"/>
              <a:t>5.10.2017.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EC5E-57C3-4939-8037-F47B1462AD0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E4A1-B797-4A31-9859-5AF4C62AE4F7}" type="datetimeFigureOut">
              <a:rPr lang="hr-HR" smtClean="0"/>
              <a:t>5.10.2017.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EC5E-57C3-4939-8037-F47B1462AD0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E4A1-B797-4A31-9859-5AF4C62AE4F7}" type="datetimeFigureOut">
              <a:rPr lang="hr-HR" smtClean="0"/>
              <a:t>5.10.2017.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EC5E-57C3-4939-8037-F47B1462AD03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E4A1-B797-4A31-9859-5AF4C62AE4F7}" type="datetimeFigureOut">
              <a:rPr lang="hr-HR" smtClean="0"/>
              <a:t>5.10.2017.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EC5E-57C3-4939-8037-F47B1462AD0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E4A1-B797-4A31-9859-5AF4C62AE4F7}" type="datetimeFigureOut">
              <a:rPr lang="hr-HR" smtClean="0"/>
              <a:t>5.10.2017.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EC5E-57C3-4939-8037-F47B1462AD0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E4A1-B797-4A31-9859-5AF4C62AE4F7}" type="datetimeFigureOut">
              <a:rPr lang="hr-HR" smtClean="0"/>
              <a:t>5.10.2017.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EC5E-57C3-4939-8037-F47B1462AD0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E4A1-B797-4A31-9859-5AF4C62AE4F7}" type="datetimeFigureOut">
              <a:rPr lang="hr-HR" smtClean="0"/>
              <a:t>5.10.2017.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EC5E-57C3-4939-8037-F47B1462AD0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E4A1-B797-4A31-9859-5AF4C62AE4F7}" type="datetimeFigureOut">
              <a:rPr lang="hr-HR" smtClean="0"/>
              <a:t>5.10.2017.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EC5E-57C3-4939-8037-F47B1462AD0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E4A1-B797-4A31-9859-5AF4C62AE4F7}" type="datetimeFigureOut">
              <a:rPr lang="hr-HR" smtClean="0"/>
              <a:t>5.10.2017.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21EC5E-57C3-4939-8037-F47B1462AD03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01E4A1-B797-4A31-9859-5AF4C62AE4F7}" type="datetimeFigureOut">
              <a:rPr lang="hr-HR" smtClean="0"/>
              <a:t>5.10.2017.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21EC5E-57C3-4939-8037-F47B1462AD03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SVJETSKI DAN SVEMIRA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6935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      Među narodna svemirska stanica</a:t>
            </a:r>
            <a:endParaRPr lang="hr-HR" sz="4400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132856"/>
            <a:ext cx="7488831" cy="4191744"/>
          </a:xfrm>
        </p:spPr>
      </p:pic>
    </p:spTree>
    <p:extLst>
      <p:ext uri="{BB962C8B-B14F-4D97-AF65-F5344CB8AC3E}">
        <p14:creationId xmlns:p14="http://schemas.microsoft.com/office/powerpoint/2010/main" val="201186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Međunarodna svemirska stanica </a:t>
            </a:r>
            <a:r>
              <a:rPr lang="vi-VN" dirty="0" smtClean="0"/>
              <a:t> </a:t>
            </a:r>
            <a:r>
              <a:rPr lang="vi-VN" dirty="0"/>
              <a:t>je laboratorij koji se nalazi na visini od oko 390 kilometara iznad zemljine površine</a:t>
            </a:r>
          </a:p>
          <a:p>
            <a:r>
              <a:rPr lang="hr-HR" dirty="0"/>
              <a:t> To je zajednički projekt </a:t>
            </a:r>
            <a:r>
              <a:rPr lang="hr-HR" dirty="0" smtClean="0"/>
              <a:t>16 </a:t>
            </a:r>
            <a:r>
              <a:rPr lang="hr-HR" dirty="0"/>
              <a:t>država i šest svemirskih agencija: SAD-a </a:t>
            </a:r>
            <a:r>
              <a:rPr lang="hr-HR" dirty="0" smtClean="0"/>
              <a:t>, </a:t>
            </a:r>
            <a:r>
              <a:rPr lang="hr-HR" dirty="0"/>
              <a:t>Rusije </a:t>
            </a:r>
            <a:r>
              <a:rPr lang="hr-HR" dirty="0" smtClean="0"/>
              <a:t>, </a:t>
            </a:r>
            <a:r>
              <a:rPr lang="hr-HR" dirty="0"/>
              <a:t>Japana </a:t>
            </a:r>
            <a:r>
              <a:rPr lang="hr-HR" dirty="0" smtClean="0"/>
              <a:t>, </a:t>
            </a:r>
            <a:r>
              <a:rPr lang="hr-HR" dirty="0"/>
              <a:t>Kanade </a:t>
            </a:r>
            <a:r>
              <a:rPr lang="hr-HR" dirty="0" smtClean="0"/>
              <a:t>, </a:t>
            </a:r>
            <a:r>
              <a:rPr lang="hr-HR" dirty="0"/>
              <a:t>Brazila </a:t>
            </a:r>
            <a:r>
              <a:rPr lang="hr-HR" dirty="0" smtClean="0"/>
              <a:t> </a:t>
            </a:r>
            <a:r>
              <a:rPr lang="hr-HR" dirty="0"/>
              <a:t>i Europske svemirske agencije </a:t>
            </a:r>
            <a:r>
              <a:rPr lang="hr-HR" dirty="0" smtClean="0"/>
              <a:t>- </a:t>
            </a:r>
            <a:r>
              <a:rPr lang="hr-HR" dirty="0"/>
              <a:t>Belgija, Danska, Francuska, Njemačka, Italija, Nizozemska, Norveška, Španjolska, Švedska, Švicarska i Ujedinjeno Kraljevstvo.</a:t>
            </a:r>
          </a:p>
        </p:txBody>
      </p:sp>
    </p:spTree>
    <p:extLst>
      <p:ext uri="{BB962C8B-B14F-4D97-AF65-F5344CB8AC3E}">
        <p14:creationId xmlns:p14="http://schemas.microsoft.com/office/powerpoint/2010/main" val="365970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  </a:t>
            </a:r>
            <a:r>
              <a:rPr lang="hr-HR" sz="6600" dirty="0" smtClean="0"/>
              <a:t>Svemir</a:t>
            </a:r>
            <a:endParaRPr lang="hr-HR" sz="6600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2059781"/>
            <a:ext cx="7366000" cy="414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41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r>
              <a:rPr lang="hr-HR" b="1" dirty="0" smtClean="0"/>
              <a:t>Svemir</a:t>
            </a:r>
            <a:r>
              <a:rPr lang="hr-HR" dirty="0"/>
              <a:t> je beskonačno prostranstvo koje nas okružuje</a:t>
            </a:r>
            <a:r>
              <a:rPr lang="hr-HR" dirty="0" smtClean="0"/>
              <a:t>.</a:t>
            </a:r>
            <a:r>
              <a:rPr lang="hr-HR" dirty="0"/>
              <a:t> To je ustvari praznina ispunjena materijom koju običnim </a:t>
            </a:r>
            <a:r>
              <a:rPr lang="hr-HR" dirty="0" smtClean="0"/>
              <a:t>promatranjem </a:t>
            </a:r>
            <a:r>
              <a:rPr lang="hr-HR" dirty="0"/>
              <a:t>doživljavamo kao nebeska </a:t>
            </a:r>
            <a:r>
              <a:rPr lang="hr-HR" dirty="0" smtClean="0"/>
              <a:t>tijela </a:t>
            </a:r>
            <a:r>
              <a:rPr lang="hr-HR" dirty="0"/>
              <a:t>i koji postoji neovisno od ljudskog znanja</a:t>
            </a:r>
            <a:r>
              <a:rPr lang="hr-HR" dirty="0" smtClean="0"/>
              <a:t>.</a:t>
            </a:r>
          </a:p>
          <a:p>
            <a:r>
              <a:rPr lang="vi-VN" dirty="0"/>
              <a:t>Najveći </a:t>
            </a:r>
            <a:r>
              <a:rPr lang="hr-HR" dirty="0" smtClean="0"/>
              <a:t>dio</a:t>
            </a:r>
            <a:r>
              <a:rPr lang="vi-VN" dirty="0" smtClean="0"/>
              <a:t> </a:t>
            </a:r>
            <a:r>
              <a:rPr lang="vi-VN" dirty="0"/>
              <a:t>materije i energije </a:t>
            </a:r>
            <a:r>
              <a:rPr lang="vi-VN" dirty="0" smtClean="0"/>
              <a:t>je</a:t>
            </a:r>
            <a:r>
              <a:rPr lang="hr-HR" dirty="0" smtClean="0"/>
              <a:t> </a:t>
            </a:r>
            <a:r>
              <a:rPr lang="vi-VN" dirty="0" smtClean="0"/>
              <a:t>naj</a:t>
            </a:r>
            <a:r>
              <a:rPr lang="hr-HR" dirty="0" smtClean="0"/>
              <a:t> </a:t>
            </a:r>
            <a:r>
              <a:rPr lang="vi-VN" dirty="0" smtClean="0"/>
              <a:t>vjerojatnije </a:t>
            </a:r>
            <a:r>
              <a:rPr lang="vi-VN" dirty="0"/>
              <a:t>u obliku </a:t>
            </a:r>
            <a:r>
              <a:rPr lang="hr-HR" dirty="0" smtClean="0"/>
              <a:t>tamne materije ili tamne energije.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61048"/>
            <a:ext cx="7560840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28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  Zvijezde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Zvijezde su najrasprostranjenija nebeska tijela u Svemiru. To su užarena plinovita tijela slična </a:t>
            </a:r>
            <a:r>
              <a:rPr lang="hr-HR" dirty="0"/>
              <a:t>Suncu</a:t>
            </a:r>
            <a:r>
              <a:rPr lang="vi-VN" dirty="0"/>
              <a:t> . Golim okom možemo vidjeti oko 5000 zvijezda a teleskopom stotine milijardi. Udaljenosti među zvijezdama su ogromne</a:t>
            </a:r>
            <a:r>
              <a:rPr lang="hr-HR" dirty="0"/>
              <a:t> </a:t>
            </a:r>
            <a:r>
              <a:rPr lang="hr-HR" dirty="0" smtClean="0"/>
              <a:t>.</a:t>
            </a:r>
          </a:p>
          <a:p>
            <a:endParaRPr lang="vi-VN" dirty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717032"/>
            <a:ext cx="7632848" cy="2933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3405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Astronauti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Astronaut </a:t>
            </a:r>
            <a:r>
              <a:rPr lang="hr-HR" dirty="0" smtClean="0"/>
              <a:t> </a:t>
            </a:r>
            <a:r>
              <a:rPr lang="vi-VN" dirty="0" smtClean="0"/>
              <a:t> </a:t>
            </a:r>
            <a:r>
              <a:rPr lang="hr-HR" dirty="0"/>
              <a:t>je osoba obučena, u programu leta u svemir, za zapovijedanje, upravljanje, ili služenje kao član posade na svemirskoj letjelici.</a:t>
            </a:r>
          </a:p>
          <a:p>
            <a:endParaRPr lang="hr-HR" dirty="0"/>
          </a:p>
          <a:p>
            <a:r>
              <a:rPr lang="hr-HR" dirty="0"/>
              <a:t>Iako se termin uglavnom koristi za profesionalne letače u svemir, ponekad se koristi za bilo koga tko putuje u svemir, uključujući znanstvenike, političare, novinare i turiste.</a:t>
            </a:r>
          </a:p>
        </p:txBody>
      </p:sp>
    </p:spTree>
    <p:extLst>
      <p:ext uri="{BB962C8B-B14F-4D97-AF65-F5344CB8AC3E}">
        <p14:creationId xmlns:p14="http://schemas.microsoft.com/office/powerpoint/2010/main" val="411810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84784"/>
            <a:ext cx="7416824" cy="48934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7727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/>
              <a:t>Svemir je uvijek bio kakav jeste i uvijek će takav biti.</a:t>
            </a:r>
            <a:br>
              <a:rPr lang="hr-HR" dirty="0"/>
            </a:br>
            <a:endParaRPr lang="hr-HR" dirty="0" smtClean="0"/>
          </a:p>
          <a:p>
            <a:r>
              <a:rPr lang="hr-HR" dirty="0" smtClean="0"/>
              <a:t>Izradio Matija </a:t>
            </a:r>
            <a:r>
              <a:rPr lang="hr-HR" dirty="0" err="1" smtClean="0"/>
              <a:t>Fajdetić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308656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</TotalTime>
  <Words>163</Words>
  <Application>Microsoft Office PowerPoint</Application>
  <PresentationFormat>Prikaz na zaslonu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Tijek</vt:lpstr>
      <vt:lpstr>SVJETSKI DAN SVEMIRA</vt:lpstr>
      <vt:lpstr>      Među narodna svemirska stanica</vt:lpstr>
      <vt:lpstr>PowerPointova prezentacija</vt:lpstr>
      <vt:lpstr>                   Svemir</vt:lpstr>
      <vt:lpstr>PowerPointova prezentacija</vt:lpstr>
      <vt:lpstr>                   Zvijezde</vt:lpstr>
      <vt:lpstr>               Astronauti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SVJETSKI DAN SVEMIRA</dc:title>
  <dc:creator>OŠ Z. i F. Otočac</dc:creator>
  <cp:lastModifiedBy>OŠ Z. i F. Otočac</cp:lastModifiedBy>
  <cp:revision>10</cp:revision>
  <dcterms:created xsi:type="dcterms:W3CDTF">2017-10-04T05:46:37Z</dcterms:created>
  <dcterms:modified xsi:type="dcterms:W3CDTF">2017-10-05T11:26:46Z</dcterms:modified>
</cp:coreProperties>
</file>