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6" r:id="rId16"/>
    <p:sldId id="267" r:id="rId17"/>
    <p:sldId id="268" r:id="rId18"/>
    <p:sldId id="269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1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2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94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1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36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83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01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38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8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45B9-663C-4773-A93D-F31736B0C3FA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0B22-2DA4-4D46-9375-28D40609C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0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800" b="1" dirty="0" smtClean="0">
                <a:solidFill>
                  <a:srgbClr val="C00000"/>
                </a:solidFill>
              </a:rPr>
              <a:t>Svemir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45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258" y="143057"/>
            <a:ext cx="10515600" cy="13255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Zemlja 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348803"/>
            <a:ext cx="6831875" cy="4999746"/>
          </a:xfrm>
        </p:spPr>
      </p:pic>
    </p:spTree>
    <p:extLst>
      <p:ext uri="{BB962C8B-B14F-4D97-AF65-F5344CB8AC3E}">
        <p14:creationId xmlns:p14="http://schemas.microsoft.com/office/powerpoint/2010/main" val="39726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Mars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Mars je četvrti planet po udaljenosti od Sunca, vidljiv sa Zemlje prostim okom i zato poznat od davnine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 Sunčev mu dan traje gotovo kao i Zemljin, 24 h i 37 min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Oko Sunca obiđe za 687 zemaljskih dana, od Sunca je prosječno udaljen 228 milijuna </a:t>
            </a:r>
            <a:r>
              <a:rPr lang="hr-HR" dirty="0" smtClean="0">
                <a:solidFill>
                  <a:schemeClr val="bg1"/>
                </a:solidFill>
              </a:rPr>
              <a:t>km.</a:t>
            </a:r>
          </a:p>
          <a:p>
            <a:r>
              <a:rPr lang="pl-PL" dirty="0">
                <a:solidFill>
                  <a:schemeClr val="bg1"/>
                </a:solidFill>
              </a:rPr>
              <a:t>Mars je u mitologiji bio rimski bog rata. Grčko ime za Mars je </a:t>
            </a:r>
            <a:r>
              <a:rPr lang="pl-PL" dirty="0" smtClean="0">
                <a:solidFill>
                  <a:schemeClr val="bg1"/>
                </a:solidFill>
              </a:rPr>
              <a:t>Ares.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Mars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1690688"/>
            <a:ext cx="5368835" cy="4631735"/>
          </a:xfrm>
        </p:spPr>
      </p:pic>
    </p:spTree>
    <p:extLst>
      <p:ext uri="{BB962C8B-B14F-4D97-AF65-F5344CB8AC3E}">
        <p14:creationId xmlns:p14="http://schemas.microsoft.com/office/powerpoint/2010/main" val="6103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Jupiter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Jupiter je planet s najvećim promjerom i najvećom masom u Sunčevu sustavu, peti po udaljenosti od </a:t>
            </a:r>
            <a:r>
              <a:rPr lang="hr-HR" dirty="0" smtClean="0">
                <a:solidFill>
                  <a:schemeClr val="bg1"/>
                </a:solidFill>
              </a:rPr>
              <a:t>Sunca.</a:t>
            </a:r>
          </a:p>
          <a:p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Jednom </a:t>
            </a:r>
            <a:r>
              <a:rPr lang="pl-PL" dirty="0">
                <a:solidFill>
                  <a:schemeClr val="bg1"/>
                </a:solidFill>
              </a:rPr>
              <a:t>obiđe Sunce za 11,862 godina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dirty="0">
                <a:solidFill>
                  <a:schemeClr val="bg1"/>
                </a:solidFill>
              </a:rPr>
              <a:t>Do sada je otkriveno 67 Jupiterovih satelita, a četiri najveća otkrio je Galileo </a:t>
            </a:r>
            <a:r>
              <a:rPr lang="pl-PL" dirty="0" smtClean="0">
                <a:solidFill>
                  <a:schemeClr val="bg1"/>
                </a:solidFill>
              </a:rPr>
              <a:t>Galilei.</a:t>
            </a:r>
          </a:p>
          <a:p>
            <a:r>
              <a:rPr lang="pl-PL" dirty="0">
                <a:solidFill>
                  <a:schemeClr val="bg1"/>
                </a:solidFill>
              </a:rPr>
              <a:t>Jupiter je četvrto najsjajnije nebesko tijelo, nakon Sunca, Mjeseca i </a:t>
            </a:r>
            <a:r>
              <a:rPr lang="pl-PL" dirty="0" smtClean="0">
                <a:solidFill>
                  <a:schemeClr val="bg1"/>
                </a:solidFill>
              </a:rPr>
              <a:t>Venere.</a:t>
            </a:r>
          </a:p>
          <a:p>
            <a:r>
              <a:rPr lang="pl-PL" dirty="0">
                <a:solidFill>
                  <a:schemeClr val="bg1"/>
                </a:solidFill>
              </a:rPr>
              <a:t>Jupiter je dobio ime po vrhovnom bogu starih Rimljana, kojeg su Grci zvali </a:t>
            </a:r>
            <a:r>
              <a:rPr lang="pl-PL" dirty="0" smtClean="0">
                <a:solidFill>
                  <a:schemeClr val="bg1"/>
                </a:solidFill>
              </a:rPr>
              <a:t>Zeus.</a:t>
            </a:r>
            <a:endParaRPr lang="pl-PL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Jupiter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1240" r="11116" b="1200"/>
          <a:stretch/>
        </p:blipFill>
        <p:spPr>
          <a:xfrm>
            <a:off x="2965270" y="1742939"/>
            <a:ext cx="4859382" cy="4109221"/>
          </a:xfrm>
        </p:spPr>
      </p:pic>
    </p:spTree>
    <p:extLst>
      <p:ext uri="{BB962C8B-B14F-4D97-AF65-F5344CB8AC3E}">
        <p14:creationId xmlns:p14="http://schemas.microsoft.com/office/powerpoint/2010/main" val="4560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bg1"/>
                </a:solidFill>
              </a:rPr>
              <a:t>Saturn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Saturn je šesti planet u Sunčevu sustavu. Udaljen je </a:t>
            </a:r>
            <a:r>
              <a:rPr lang="pl-PL" dirty="0">
                <a:solidFill>
                  <a:schemeClr val="bg1"/>
                </a:solidFill>
              </a:rPr>
              <a:t>1 429 400 000 km od Sunca, promjera 120 536 </a:t>
            </a:r>
            <a:r>
              <a:rPr lang="pl-PL" dirty="0" smtClean="0">
                <a:solidFill>
                  <a:schemeClr val="bg1"/>
                </a:solidFill>
              </a:rPr>
              <a:t>km  na ekvatoru.</a:t>
            </a:r>
          </a:p>
          <a:p>
            <a:r>
              <a:rPr lang="hr-HR" dirty="0">
                <a:solidFill>
                  <a:schemeClr val="bg1"/>
                </a:solidFill>
              </a:rPr>
              <a:t> Saturn je po volumenu i masi drugi planet nakon Jupitera. Uz Jupiter, Uran i Neptun pripada skupini plinovitih divova, planeta vanjskog dijela Sunčevog </a:t>
            </a:r>
            <a:r>
              <a:rPr lang="hr-HR" dirty="0" smtClean="0">
                <a:solidFill>
                  <a:schemeClr val="bg1"/>
                </a:solidFill>
              </a:rPr>
              <a:t>sustava.</a:t>
            </a:r>
          </a:p>
          <a:p>
            <a:r>
              <a:rPr lang="hr-HR" dirty="0">
                <a:solidFill>
                  <a:schemeClr val="bg1"/>
                </a:solidFill>
              </a:rPr>
              <a:t> Saturn je po volumenu i masi drugi planet nakon Jupitera. Uz Jupiter, Uran i Neptun pripada skupini plinovitih divova, planeta vanjskog dijela Sunčevog </a:t>
            </a:r>
            <a:r>
              <a:rPr lang="hr-HR" dirty="0" smtClean="0">
                <a:solidFill>
                  <a:schemeClr val="bg1"/>
                </a:solidFill>
              </a:rPr>
              <a:t>sustava.</a:t>
            </a:r>
          </a:p>
          <a:p>
            <a:r>
              <a:rPr lang="hr-HR" dirty="0">
                <a:solidFill>
                  <a:schemeClr val="bg1"/>
                </a:solidFill>
              </a:rPr>
              <a:t> U ekvatorskom području planet se vrti s periodom od 10 h 14 </a:t>
            </a:r>
            <a:r>
              <a:rPr lang="hr-HR" dirty="0" smtClean="0">
                <a:solidFill>
                  <a:schemeClr val="bg1"/>
                </a:solidFill>
              </a:rPr>
              <a:t>min.</a:t>
            </a:r>
          </a:p>
          <a:p>
            <a:r>
              <a:rPr lang="pl-PL" dirty="0">
                <a:solidFill>
                  <a:schemeClr val="bg1"/>
                </a:solidFill>
              </a:rPr>
              <a:t> Oko Saturna zabilježeno je 62 prirodna </a:t>
            </a:r>
            <a:r>
              <a:rPr lang="pl-PL" dirty="0" smtClean="0">
                <a:solidFill>
                  <a:schemeClr val="bg1"/>
                </a:solidFill>
              </a:rPr>
              <a:t>satelita.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Saturn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67" y="1429837"/>
            <a:ext cx="6477214" cy="4526826"/>
          </a:xfrm>
        </p:spPr>
      </p:pic>
    </p:spTree>
    <p:extLst>
      <p:ext uri="{BB962C8B-B14F-4D97-AF65-F5344CB8AC3E}">
        <p14:creationId xmlns:p14="http://schemas.microsoft.com/office/powerpoint/2010/main" val="209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Uran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Uran je sedmi po redu planet od Sunca, na srednjoj udaljenosti od Sunca 19,23 astronomskih jedinica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To je prvi planet otkriven teleskopom, otkrio ga </a:t>
            </a:r>
            <a:r>
              <a:rPr lang="hr-HR" dirty="0">
                <a:solidFill>
                  <a:schemeClr val="bg1"/>
                </a:solidFill>
              </a:rPr>
              <a:t>je </a:t>
            </a:r>
            <a:r>
              <a:rPr lang="hr-HR" dirty="0" smtClean="0">
                <a:solidFill>
                  <a:schemeClr val="bg1"/>
                </a:solidFill>
              </a:rPr>
              <a:t>William </a:t>
            </a:r>
            <a:r>
              <a:rPr lang="hr-HR" dirty="0" err="1">
                <a:solidFill>
                  <a:schemeClr val="bg1"/>
                </a:solidFill>
              </a:rPr>
              <a:t>Herschel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</a:rPr>
              <a:t>1781.godine.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Oko Sunca obiđe za 84.32 godine.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Uran</a:t>
            </a:r>
            <a:r>
              <a:rPr lang="pl-PL" dirty="0">
                <a:solidFill>
                  <a:schemeClr val="bg1"/>
                </a:solidFill>
              </a:rPr>
              <a:t> je u grčkoj mitologiji bog neba i otac Titana.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Uran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1615059"/>
            <a:ext cx="7059039" cy="4561904"/>
          </a:xfrm>
        </p:spPr>
      </p:pic>
    </p:spTree>
    <p:extLst>
      <p:ext uri="{BB962C8B-B14F-4D97-AF65-F5344CB8AC3E}">
        <p14:creationId xmlns:p14="http://schemas.microsoft.com/office/powerpoint/2010/main" val="11558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Neptun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Neptun, osmi i od Sunca najudaljeniji planet Sunčevog sustava. </a:t>
            </a:r>
            <a:r>
              <a:rPr lang="hr-HR" dirty="0" smtClean="0">
                <a:solidFill>
                  <a:schemeClr val="bg1"/>
                </a:solidFill>
              </a:rPr>
              <a:t>Nazvan je  </a:t>
            </a:r>
            <a:r>
              <a:rPr lang="hr-HR" dirty="0">
                <a:solidFill>
                  <a:schemeClr val="bg1"/>
                </a:solidFill>
              </a:rPr>
              <a:t>po rimskom bogu </a:t>
            </a:r>
            <a:r>
              <a:rPr lang="hr-HR" dirty="0" smtClean="0">
                <a:solidFill>
                  <a:schemeClr val="bg1"/>
                </a:solidFill>
              </a:rPr>
              <a:t>mora.</a:t>
            </a:r>
          </a:p>
          <a:p>
            <a:r>
              <a:rPr lang="hr-HR" dirty="0">
                <a:solidFill>
                  <a:schemeClr val="bg1"/>
                </a:solidFill>
              </a:rPr>
              <a:t>Otkriven 23. rujna </a:t>
            </a:r>
            <a:r>
              <a:rPr lang="hr-HR" dirty="0" smtClean="0">
                <a:solidFill>
                  <a:schemeClr val="bg1"/>
                </a:solidFill>
              </a:rPr>
              <a:t>1846.godine. </a:t>
            </a:r>
            <a:r>
              <a:rPr lang="hr-HR" dirty="0">
                <a:solidFill>
                  <a:schemeClr val="bg1"/>
                </a:solidFill>
              </a:rPr>
              <a:t>Neptun je prvi planet pronađen matematičkim izračunima, a ne empirijskim </a:t>
            </a:r>
            <a:r>
              <a:rPr lang="hr-HR" dirty="0" smtClean="0">
                <a:solidFill>
                  <a:schemeClr val="bg1"/>
                </a:solidFill>
              </a:rPr>
              <a:t>promatranjima.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Njegov najveći prirodni satelit </a:t>
            </a:r>
            <a:r>
              <a:rPr lang="hr-HR" dirty="0">
                <a:solidFill>
                  <a:schemeClr val="bg1"/>
                </a:solidFill>
              </a:rPr>
              <a:t>je </a:t>
            </a:r>
            <a:r>
              <a:rPr lang="hr-HR" dirty="0" err="1" smtClean="0">
                <a:solidFill>
                  <a:schemeClr val="bg1"/>
                </a:solidFill>
              </a:rPr>
              <a:t>Triton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O svemiru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Svemir je beskonačno prostranstvo koje nas okružuje, on obuhvaća sve što postoji uključujući planete, zvijezde, komete, meteore itd.</a:t>
            </a:r>
          </a:p>
          <a:p>
            <a:r>
              <a:rPr lang="bs-Latn-BA" sz="3200" dirty="0" smtClean="0">
                <a:solidFill>
                  <a:schemeClr val="bg1"/>
                </a:solidFill>
              </a:rPr>
              <a:t>O nastanku svemira ima više teorija jedna od tih je teorija Velikog praska.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endParaRPr lang="bs-Latn-BA" dirty="0" smtClean="0"/>
          </a:p>
          <a:p>
            <a:endParaRPr lang="hr-HR" dirty="0" smtClean="0"/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864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Neptun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1472193"/>
            <a:ext cx="5603966" cy="4988904"/>
          </a:xfrm>
        </p:spPr>
      </p:pic>
    </p:spTree>
    <p:extLst>
      <p:ext uri="{BB962C8B-B14F-4D97-AF65-F5344CB8AC3E}">
        <p14:creationId xmlns:p14="http://schemas.microsoft.com/office/powerpoint/2010/main" val="27441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Zvijezde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Zvijezda je nebesko tijelo koji se sastoji od velike količine plina, većinom vodika. Zvijezda isijava svjetlost i toplinu koji nastaju u termonuklearnim reakcijama u središtu zvijezde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smtClean="0">
                <a:solidFill>
                  <a:schemeClr val="bg1"/>
                </a:solidFill>
              </a:rPr>
              <a:t>Nama najbliža  </a:t>
            </a:r>
            <a:r>
              <a:rPr lang="hr-HR" dirty="0" smtClean="0">
                <a:solidFill>
                  <a:schemeClr val="bg1"/>
                </a:solidFill>
              </a:rPr>
              <a:t>zvijezda je Sunce.</a:t>
            </a: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55" y="3598272"/>
            <a:ext cx="3722784" cy="30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Meteori i komete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Meteor </a:t>
            </a:r>
            <a:r>
              <a:rPr lang="hr-HR" dirty="0" smtClean="0">
                <a:solidFill>
                  <a:schemeClr val="bg1"/>
                </a:solidFill>
              </a:rPr>
              <a:t>(znači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uzdignut u zrak, lebdeći, </a:t>
            </a:r>
            <a:r>
              <a:rPr lang="hr-HR" dirty="0" smtClean="0">
                <a:solidFill>
                  <a:schemeClr val="bg1"/>
                </a:solidFill>
              </a:rPr>
              <a:t>podignut) </a:t>
            </a:r>
            <a:r>
              <a:rPr lang="hr-HR" dirty="0">
                <a:solidFill>
                  <a:schemeClr val="bg1"/>
                </a:solidFill>
              </a:rPr>
              <a:t>dio je nebeskog tijela koje, padajući kroz atmosferu, ostavlja svijetleći </a:t>
            </a:r>
            <a:r>
              <a:rPr lang="hr-HR" dirty="0" smtClean="0">
                <a:solidFill>
                  <a:schemeClr val="bg1"/>
                </a:solidFill>
              </a:rPr>
              <a:t>trag. To </a:t>
            </a:r>
            <a:r>
              <a:rPr lang="hr-HR" dirty="0">
                <a:solidFill>
                  <a:schemeClr val="bg1"/>
                </a:solidFill>
              </a:rPr>
              <a:t>je svjetlosna pojava nastala zagrijavanjem </a:t>
            </a:r>
            <a:r>
              <a:rPr lang="hr-HR" dirty="0" err="1">
                <a:solidFill>
                  <a:schemeClr val="bg1"/>
                </a:solidFill>
              </a:rPr>
              <a:t>meteoroida</a:t>
            </a:r>
            <a:r>
              <a:rPr lang="hr-HR" dirty="0">
                <a:solidFill>
                  <a:schemeClr val="bg1"/>
                </a:solidFill>
              </a:rPr>
              <a:t> (ili sitnijih nebeskog tijela) pri gibanju kroz Zemljinu atmosferu velikom </a:t>
            </a:r>
            <a:r>
              <a:rPr lang="hr-HR" dirty="0" smtClean="0">
                <a:solidFill>
                  <a:schemeClr val="bg1"/>
                </a:solidFill>
              </a:rPr>
              <a:t>brzinom.</a:t>
            </a:r>
          </a:p>
          <a:p>
            <a:r>
              <a:rPr lang="hr-HR" dirty="0">
                <a:solidFill>
                  <a:schemeClr val="bg1"/>
                </a:solidFill>
              </a:rPr>
              <a:t>Komet </a:t>
            </a:r>
            <a:r>
              <a:rPr lang="hr-HR" dirty="0" smtClean="0">
                <a:solidFill>
                  <a:schemeClr val="bg1"/>
                </a:solidFill>
              </a:rPr>
              <a:t>(zvijezda </a:t>
            </a:r>
            <a:r>
              <a:rPr lang="hr-HR" dirty="0">
                <a:solidFill>
                  <a:schemeClr val="bg1"/>
                </a:solidFill>
              </a:rPr>
              <a:t>repatica) je nestalno nebesko tijelo u Sunčevu sustavu kojima su staze vrlo </a:t>
            </a:r>
            <a:r>
              <a:rPr lang="hr-HR" dirty="0" smtClean="0">
                <a:solidFill>
                  <a:schemeClr val="bg1"/>
                </a:solidFill>
              </a:rPr>
              <a:t>izdužene.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</a:t>
            </a:r>
            <a:r>
              <a:rPr lang="hr-HR" dirty="0">
                <a:solidFill>
                  <a:schemeClr val="bg1"/>
                </a:solidFill>
              </a:rPr>
              <a:t>Ema Žubrinić 6.a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81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Teorija Velikog praska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Teorija Velikog praska najbolje opisuje nastanak svemira.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Mnogi to zamišljaju kao veliku eksploziju, ali to zapravo nije istina. Svemir je nastao tako da se prije 13.8 milijardi godina počeo širiti iz beskrajno male točke i širio se sve do danas.</a:t>
            </a:r>
          </a:p>
        </p:txBody>
      </p:sp>
    </p:spTree>
    <p:extLst>
      <p:ext uri="{BB962C8B-B14F-4D97-AF65-F5344CB8AC3E}">
        <p14:creationId xmlns:p14="http://schemas.microsoft.com/office/powerpoint/2010/main" val="28695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Planeti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Planet je nebesko tijelo koje se kreće eliptičnom putanjom oko zvijezde. Za razliku od zvijezda, planeti nemaju vlastiti izvor energije.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Prije je bilo 9 planeta u Sunčevom sustavu. Danas se smatra da ih ima 8, jer je Pluton svrstan u planetoide.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Planeti Sunčevog sustava su: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Merkur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Venera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Zemlja 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Mars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Jupiter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Saturn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Uran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Neptun </a:t>
            </a:r>
          </a:p>
        </p:txBody>
      </p:sp>
    </p:spTree>
    <p:extLst>
      <p:ext uri="{BB962C8B-B14F-4D97-AF65-F5344CB8AC3E}">
        <p14:creationId xmlns:p14="http://schemas.microsoft.com/office/powerpoint/2010/main" val="40392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Merkur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Merkur je planet, osmi po veličini.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Od Sunca je udaljen 57 milijuna kilometara te oko njega obiđe za 88 dana, a oko svoje osi za 55,7 dana, puno brže nego Zemlja. 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Temperature na površini se kreću od +430 °C po danu do -170 °C noću.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Nema satelita.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Merkur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6" y="1716813"/>
            <a:ext cx="5048794" cy="4357415"/>
          </a:xfrm>
        </p:spPr>
      </p:pic>
    </p:spTree>
    <p:extLst>
      <p:ext uri="{BB962C8B-B14F-4D97-AF65-F5344CB8AC3E}">
        <p14:creationId xmlns:p14="http://schemas.microsoft.com/office/powerpoint/2010/main" val="25492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solidFill>
                  <a:schemeClr val="bg1"/>
                </a:solidFill>
              </a:rPr>
              <a:t>Venera 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Venera je drugi planet po udaljenosti od Sunca, bez satelita, nešto manji od </a:t>
            </a:r>
            <a:r>
              <a:rPr lang="pl-PL" dirty="0" smtClean="0">
                <a:solidFill>
                  <a:schemeClr val="bg1"/>
                </a:solidFill>
              </a:rPr>
              <a:t>Zemlje.</a:t>
            </a:r>
          </a:p>
          <a:p>
            <a:r>
              <a:rPr lang="pl-PL" dirty="0">
                <a:solidFill>
                  <a:schemeClr val="bg1"/>
                </a:solidFill>
              </a:rPr>
              <a:t>Na nebu je najsjajniji planet i pokazuje Venerine </a:t>
            </a:r>
            <a:r>
              <a:rPr lang="pl-PL" dirty="0" smtClean="0">
                <a:solidFill>
                  <a:schemeClr val="bg1"/>
                </a:solidFill>
              </a:rPr>
              <a:t>mijene.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Sunčev dan na Veneri traje 116.7 dana.</a:t>
            </a:r>
          </a:p>
          <a:p>
            <a:r>
              <a:rPr lang="hr-HR" dirty="0">
                <a:solidFill>
                  <a:schemeClr val="bg1"/>
                </a:solidFill>
              </a:rPr>
              <a:t>Venerinu atmosferu otkrio je </a:t>
            </a:r>
            <a:r>
              <a:rPr lang="hr-HR" dirty="0" err="1">
                <a:solidFill>
                  <a:schemeClr val="bg1"/>
                </a:solidFill>
              </a:rPr>
              <a:t>Mihail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Vasiljevič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Lomonosov</a:t>
            </a:r>
            <a:r>
              <a:rPr lang="hr-HR" dirty="0">
                <a:solidFill>
                  <a:schemeClr val="bg1"/>
                </a:solidFill>
              </a:rPr>
              <a:t> 1761. </a:t>
            </a:r>
            <a:r>
              <a:rPr lang="hr-HR" dirty="0" smtClean="0">
                <a:solidFill>
                  <a:schemeClr val="bg1"/>
                </a:solidFill>
              </a:rPr>
              <a:t>godine prilikom </a:t>
            </a:r>
            <a:r>
              <a:rPr lang="hr-HR" dirty="0">
                <a:solidFill>
                  <a:schemeClr val="bg1"/>
                </a:solidFill>
              </a:rPr>
              <a:t>njezina </a:t>
            </a:r>
            <a:r>
              <a:rPr lang="hr-HR" dirty="0" smtClean="0">
                <a:solidFill>
                  <a:schemeClr val="bg1"/>
                </a:solidFill>
              </a:rPr>
              <a:t>tranzita.</a:t>
            </a:r>
          </a:p>
          <a:p>
            <a:r>
              <a:rPr lang="it-IT" dirty="0">
                <a:solidFill>
                  <a:schemeClr val="bg1"/>
                </a:solidFill>
              </a:rPr>
              <a:t>Venera je </a:t>
            </a:r>
            <a:r>
              <a:rPr lang="it-IT" dirty="0" err="1">
                <a:solidFill>
                  <a:schemeClr val="bg1"/>
                </a:solidFill>
              </a:rPr>
              <a:t>dobila</a:t>
            </a:r>
            <a:r>
              <a:rPr lang="it-IT" dirty="0">
                <a:solidFill>
                  <a:schemeClr val="bg1"/>
                </a:solidFill>
              </a:rPr>
              <a:t> ime prema Veneri, </a:t>
            </a:r>
            <a:r>
              <a:rPr lang="it-IT" dirty="0" err="1">
                <a:solidFill>
                  <a:schemeClr val="bg1"/>
                </a:solidFill>
              </a:rPr>
              <a:t>rimskoj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božici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ljepote</a:t>
            </a:r>
            <a:r>
              <a:rPr lang="it-IT" dirty="0">
                <a:solidFill>
                  <a:schemeClr val="bg1"/>
                </a:solidFill>
              </a:rPr>
              <a:t>. Stari </a:t>
            </a:r>
            <a:r>
              <a:rPr lang="it-IT" dirty="0" err="1">
                <a:solidFill>
                  <a:schemeClr val="bg1"/>
                </a:solidFill>
              </a:rPr>
              <a:t>Grci</a:t>
            </a:r>
            <a:r>
              <a:rPr lang="it-IT" dirty="0">
                <a:solidFill>
                  <a:schemeClr val="bg1"/>
                </a:solidFill>
              </a:rPr>
              <a:t> su je </a:t>
            </a:r>
            <a:r>
              <a:rPr lang="hr-HR" dirty="0" smtClean="0">
                <a:solidFill>
                  <a:schemeClr val="bg1"/>
                </a:solidFill>
              </a:rPr>
              <a:t>nazvali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Afrodita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Venera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690688"/>
            <a:ext cx="9170126" cy="4762363"/>
          </a:xfrm>
        </p:spPr>
      </p:pic>
    </p:spTree>
    <p:extLst>
      <p:ext uri="{BB962C8B-B14F-4D97-AF65-F5344CB8AC3E}">
        <p14:creationId xmlns:p14="http://schemas.microsoft.com/office/powerpoint/2010/main" val="3368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Zemlja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90494"/>
            <a:ext cx="10515600" cy="435133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Zemlja je treći planet po redoslijedu udaljenosti od Sunca i najveći među unutarnjim planetima. Prosječno je od Sunca udaljen 149,6 milijuna </a:t>
            </a:r>
            <a:r>
              <a:rPr lang="hr-HR" dirty="0" smtClean="0">
                <a:solidFill>
                  <a:schemeClr val="bg1"/>
                </a:solidFill>
              </a:rPr>
              <a:t>kilometara.</a:t>
            </a:r>
          </a:p>
          <a:p>
            <a:r>
              <a:rPr lang="hr-HR" dirty="0">
                <a:solidFill>
                  <a:schemeClr val="bg1"/>
                </a:solidFill>
              </a:rPr>
              <a:t>Zemlja  ima atmosferu s dušikom i kisikom, te biosferu. Jedini je poznati planet koji ima oceane, atmosferu s mnogo kisika i živu geološku aktivnost.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Morske </a:t>
            </a:r>
            <a:r>
              <a:rPr lang="hr-HR" dirty="0">
                <a:solidFill>
                  <a:schemeClr val="bg1"/>
                </a:solidFill>
              </a:rPr>
              <a:t>alge 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izdvajaju iz atmosfere ugljikov dioksid i oslobađaju kisik.</a:t>
            </a:r>
          </a:p>
        </p:txBody>
      </p:sp>
    </p:spTree>
    <p:extLst>
      <p:ext uri="{BB962C8B-B14F-4D97-AF65-F5344CB8AC3E}">
        <p14:creationId xmlns:p14="http://schemas.microsoft.com/office/powerpoint/2010/main" val="8286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635</Words>
  <Application>Microsoft Office PowerPoint</Application>
  <PresentationFormat>Široki zaslon</PresentationFormat>
  <Paragraphs>85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sustava Office</vt:lpstr>
      <vt:lpstr>Svemir </vt:lpstr>
      <vt:lpstr>O svemiru</vt:lpstr>
      <vt:lpstr>Teorija Velikog praska</vt:lpstr>
      <vt:lpstr>Planeti</vt:lpstr>
      <vt:lpstr>Merkur</vt:lpstr>
      <vt:lpstr>Merkur</vt:lpstr>
      <vt:lpstr>Venera </vt:lpstr>
      <vt:lpstr>Venera</vt:lpstr>
      <vt:lpstr>Zemlja</vt:lpstr>
      <vt:lpstr>Zemlja </vt:lpstr>
      <vt:lpstr>Mars</vt:lpstr>
      <vt:lpstr>Mars</vt:lpstr>
      <vt:lpstr>Jupiter</vt:lpstr>
      <vt:lpstr>Jupiter</vt:lpstr>
      <vt:lpstr>     Saturn     </vt:lpstr>
      <vt:lpstr>Saturn</vt:lpstr>
      <vt:lpstr>Uran</vt:lpstr>
      <vt:lpstr>Uran</vt:lpstr>
      <vt:lpstr>Neptun</vt:lpstr>
      <vt:lpstr>Neptun</vt:lpstr>
      <vt:lpstr>Zvijezde </vt:lpstr>
      <vt:lpstr>Meteori i komete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Svemir</dc:title>
  <dc:creator>Windows User</dc:creator>
  <cp:lastModifiedBy>Windows User</cp:lastModifiedBy>
  <cp:revision>27</cp:revision>
  <dcterms:created xsi:type="dcterms:W3CDTF">2017-10-05T18:13:27Z</dcterms:created>
  <dcterms:modified xsi:type="dcterms:W3CDTF">2017-10-09T14:01:47Z</dcterms:modified>
</cp:coreProperties>
</file>