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86BEB8-3130-4237-A225-0A2F3D510AEF}" type="datetimeFigureOut">
              <a:rPr lang="sr-Latn-CS" smtClean="0"/>
              <a:pPr/>
              <a:t>9.10.2017.</a:t>
            </a:fld>
            <a:endParaRPr lang="hr-HR" dirty="0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392858-2EB8-4F32-BB47-BDC8EF158AC9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Svemir </a:t>
            </a:r>
            <a:endParaRPr lang="hr-HR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Planetoidi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Asteroidi ili planetoidi su kamena ili metalna nebeska tijela promjera većeg od 1 metar, koji samostalno ili u skupini sličnih tijela obilaze oko Sunca.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146" name="Picture 2" descr="C:\Users\Korisnik\AppData\Local\Microsoft\Windows\Temporary Internet Files\Content.IE5\IF97Z9PI\Asteroid-21-Luteti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4572032" cy="2777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o svemiru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svemir je jezivo tih</a:t>
            </a:r>
          </a:p>
          <a:p>
            <a:r>
              <a:rPr lang="hr-HR" dirty="0" smtClean="0"/>
              <a:t>broj zvijezda u svemiru je nemoguće procijeniti</a:t>
            </a:r>
          </a:p>
          <a:p>
            <a:r>
              <a:rPr lang="hr-HR" dirty="0" smtClean="0"/>
              <a:t>da je sunce veličine nogometne lopte Zemlja bi bila veličine graška</a:t>
            </a:r>
          </a:p>
          <a:p>
            <a:r>
              <a:rPr lang="hr-HR" dirty="0" smtClean="0"/>
              <a:t> otisci stopala koje su astronauti ostavili na Mjesecu će tamo biti i za 100 milijuna godina. Zašto? Zato što Mjesec nema atmosferu, vodu ni vjetar da ih uništi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576899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Mjesec se svake godine udaljava četiri centimetra od Zemlje</a:t>
            </a:r>
          </a:p>
          <a:p>
            <a:r>
              <a:rPr lang="hr-HR" dirty="0" smtClean="0"/>
              <a:t>astronauti ne mogu podrigivati dok su u svemiru (nije da ne smiju, već ne mogu!)</a:t>
            </a:r>
          </a:p>
          <a:p>
            <a:r>
              <a:rPr lang="hr-HR" dirty="0" smtClean="0"/>
              <a:t> Zemlja je svakog dana teža za kojih 100 tona zbog svemirske prašine koja stalno pada</a:t>
            </a:r>
          </a:p>
          <a:p>
            <a:r>
              <a:rPr lang="hr-HR" dirty="0" smtClean="0"/>
              <a:t> Zemlja je toplija za 0,02 stupnja kada je Mjesec pun</a:t>
            </a:r>
          </a:p>
          <a:p>
            <a:r>
              <a:rPr lang="hr-HR" dirty="0" smtClean="0"/>
              <a:t>Zemlja se sporije okreće u ožujku nego u rujnu</a:t>
            </a:r>
          </a:p>
          <a:p>
            <a:r>
              <a:rPr lang="pl-PL" dirty="0" smtClean="0"/>
              <a:t> Venera je jedini planet koji se okreće u smjeru kazaljke na satu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nekoliko fotografija…</a:t>
            </a:r>
            <a:endParaRPr lang="hr-HR" dirty="0"/>
          </a:p>
        </p:txBody>
      </p:sp>
      <p:pic>
        <p:nvPicPr>
          <p:cNvPr id="7170" name="Picture 2" descr="C:\Users\Korisnik\AppData\Local\Microsoft\Windows\Temporary Internet Files\Content.IE5\A6Z4A5VH\worm-hole-space-art-1-x1gqjmibsb-1280x102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488"/>
            <a:ext cx="7715274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Korisnik\AppData\Local\Microsoft\Windows\Temporary Internet Files\Content.IE5\A6Z4A5VH\jwst_simulation_halfsiz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8000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C:\Users\Korisnik\AppData\Local\Microsoft\Windows\Temporary Internet Files\Content.IE5\2YKGHQR0\Nasa_earth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Prezentaciju napravila:</a:t>
            </a:r>
          </a:p>
          <a:p>
            <a:pPr>
              <a:buNone/>
            </a:pPr>
            <a:r>
              <a:rPr lang="hr-HR" sz="5400" dirty="0" smtClean="0">
                <a:latin typeface="Gigi" pitchFamily="82" charset="0"/>
              </a:rPr>
              <a:t>Karmen Orešković</a:t>
            </a: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r>
              <a:rPr lang="hr-HR" dirty="0" smtClean="0">
                <a:latin typeface="Bradley Hand ITC" pitchFamily="66" charset="0"/>
              </a:rPr>
              <a:t> </a:t>
            </a:r>
            <a:r>
              <a:rPr lang="hr-HR" dirty="0" smtClean="0">
                <a:latin typeface="Bradley Hand ITC" pitchFamily="66" charset="0"/>
              </a:rPr>
              <a:t>                                        </a:t>
            </a:r>
            <a:r>
              <a:rPr lang="hr-HR" dirty="0" smtClean="0"/>
              <a:t>07.10.2017.</a:t>
            </a: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 smtClean="0">
              <a:latin typeface="Bradley Hand ITC" pitchFamily="66" charset="0"/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Svemir?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Svemir je beskonačno prostranstvo koje nas okružuje.</a:t>
            </a:r>
          </a:p>
          <a:p>
            <a:pPr>
              <a:buNone/>
            </a:pPr>
            <a:r>
              <a:rPr lang="hr-HR" dirty="0" smtClean="0"/>
              <a:t>Nazivamo ga još i kozmos ili univerzum.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1026" name="Picture 2" descr="C:\Users\Korisnik\AppData\Local\Microsoft\Windows\Temporary Internet Files\Content.IE5\1NCFTQAH\sky-space-dark-galax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657" y="3429000"/>
            <a:ext cx="522785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nastao svemir?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Astronomi vjeruju da je svemir nastao golemom eksplozijom koja se naziva Veliki prasak (Big </a:t>
            </a:r>
            <a:r>
              <a:rPr lang="hr-HR" dirty="0" err="1" smtClean="0"/>
              <a:t>bang</a:t>
            </a:r>
            <a:r>
              <a:rPr lang="hr-HR" dirty="0" smtClean="0"/>
              <a:t>).</a:t>
            </a:r>
          </a:p>
          <a:p>
            <a:pPr>
              <a:buNone/>
            </a:pPr>
            <a:r>
              <a:rPr lang="hr-HR" dirty="0" smtClean="0"/>
              <a:t>Smatraju da se to dogodilo prije više od </a:t>
            </a:r>
          </a:p>
          <a:p>
            <a:pPr>
              <a:buNone/>
            </a:pPr>
            <a:r>
              <a:rPr lang="hr-HR" dirty="0" smtClean="0"/>
              <a:t>15 milijardi godina.</a:t>
            </a:r>
          </a:p>
          <a:p>
            <a:pPr>
              <a:buNone/>
            </a:pPr>
            <a:r>
              <a:rPr lang="hr-HR" dirty="0" smtClean="0"/>
              <a:t>Vjeruju da se svemir stalno širi.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HR" dirty="0" smtClean="0"/>
              <a:t>Kako izgleda svemir?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Svemir je pun nebeskih tijela.</a:t>
            </a:r>
          </a:p>
          <a:p>
            <a:pPr>
              <a:buNone/>
            </a:pPr>
            <a:r>
              <a:rPr lang="hr-HR" dirty="0" smtClean="0"/>
              <a:t>Nebeska tijela dijele se na: 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zvijezde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planete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komete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meteore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satelite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planetoide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neutronske zvijezde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r>
              <a:rPr lang="hr-HR" dirty="0" smtClean="0"/>
              <a:t>crne rupe</a:t>
            </a:r>
          </a:p>
          <a:p>
            <a:pPr>
              <a:buClr>
                <a:schemeClr val="tx1"/>
              </a:buClr>
              <a:buFont typeface="Calibri" pitchFamily="34" charset="0"/>
              <a:buChar char="–"/>
            </a:pPr>
            <a:endParaRPr lang="hr-HR" dirty="0" smtClean="0"/>
          </a:p>
          <a:p>
            <a:pPr>
              <a:buClr>
                <a:schemeClr val="bg1"/>
              </a:buClr>
              <a:buFont typeface="Calibri" pitchFamily="34" charset="0"/>
              <a:buChar char="–"/>
            </a:pPr>
            <a:endParaRPr lang="hr-HR" dirty="0" smtClean="0"/>
          </a:p>
          <a:p>
            <a:pPr>
              <a:buFont typeface="Calibri" pitchFamily="34" charset="0"/>
              <a:buChar char="–"/>
            </a:pPr>
            <a:endParaRPr lang="hr-HR" dirty="0" smtClean="0"/>
          </a:p>
          <a:p>
            <a:pPr>
              <a:buFont typeface="Calibri" pitchFamily="34" charset="0"/>
              <a:buChar char="–"/>
            </a:pPr>
            <a:endParaRPr lang="hr-HR" dirty="0" smtClean="0"/>
          </a:p>
          <a:p>
            <a:pPr>
              <a:buFont typeface="Calibri" pitchFamily="34" charset="0"/>
              <a:buChar char="–"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Zvijezde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Zvijezde su nebeska tijela koja se sastoje od velike količine plina.</a:t>
            </a:r>
          </a:p>
          <a:p>
            <a:pPr>
              <a:buNone/>
            </a:pPr>
            <a:r>
              <a:rPr lang="hr-HR" dirty="0" smtClean="0"/>
              <a:t>Na noćnom nebu zvijezde izgledaju poput sitnih,sjajnih točkica.</a:t>
            </a:r>
          </a:p>
          <a:p>
            <a:pPr>
              <a:buNone/>
            </a:pPr>
            <a:r>
              <a:rPr lang="hr-HR" dirty="0" smtClean="0"/>
              <a:t>Čine se sićušnima jer se nalaze milijunima kilometara daleko.</a:t>
            </a:r>
          </a:p>
          <a:p>
            <a:pPr>
              <a:buNone/>
            </a:pPr>
            <a:r>
              <a:rPr lang="hr-HR" dirty="0" smtClean="0"/>
              <a:t>Najveća zvijezda je Sunce.</a:t>
            </a:r>
          </a:p>
          <a:p>
            <a:pPr>
              <a:buNone/>
            </a:pPr>
            <a:r>
              <a:rPr lang="hr-HR" dirty="0" smtClean="0"/>
              <a:t>Sunce se nalazi otprilike 150 milijuna km daleko od Zemlje,a promjer mu je oko 1,4 milijuna km.</a:t>
            </a:r>
          </a:p>
          <a:p>
            <a:pPr>
              <a:buNone/>
            </a:pPr>
            <a:r>
              <a:rPr lang="hr-HR" dirty="0" smtClean="0"/>
              <a:t>Nastalo je prije 5 milijardi godina.</a:t>
            </a:r>
          </a:p>
          <a:p>
            <a:pPr>
              <a:buNone/>
            </a:pPr>
            <a:r>
              <a:rPr lang="hr-HR" dirty="0" smtClean="0"/>
              <a:t>Njegova svjetlost i toplina omogućuju život na Zemlji.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Planeti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Planeti su sastavni dio Sunčevog sustava.</a:t>
            </a:r>
          </a:p>
          <a:p>
            <a:pPr marL="550926" indent="-514350">
              <a:buNone/>
            </a:pPr>
            <a:r>
              <a:rPr lang="hr-HR" dirty="0" smtClean="0"/>
              <a:t>To su: Merkur</a:t>
            </a:r>
          </a:p>
          <a:p>
            <a:pPr marL="550926" indent="-514350">
              <a:buNone/>
            </a:pPr>
            <a:r>
              <a:rPr lang="hr-HR" dirty="0" smtClean="0"/>
              <a:t>           Venera</a:t>
            </a:r>
          </a:p>
          <a:p>
            <a:pPr marL="550926" indent="-514350">
              <a:buNone/>
            </a:pPr>
            <a:r>
              <a:rPr lang="hr-HR" dirty="0" smtClean="0"/>
              <a:t>           Zemlja </a:t>
            </a:r>
          </a:p>
          <a:p>
            <a:pPr marL="550926" indent="-514350">
              <a:buNone/>
            </a:pPr>
            <a:r>
              <a:rPr lang="hr-HR" dirty="0" smtClean="0"/>
              <a:t>            Mars</a:t>
            </a:r>
          </a:p>
          <a:p>
            <a:pPr marL="550926" indent="-514350">
              <a:buNone/>
            </a:pPr>
            <a:r>
              <a:rPr lang="hr-HR" dirty="0" smtClean="0"/>
              <a:t>           Jupiter</a:t>
            </a:r>
          </a:p>
          <a:p>
            <a:pPr marL="550926" indent="-514350">
              <a:buNone/>
            </a:pPr>
            <a:r>
              <a:rPr lang="hr-HR" dirty="0" smtClean="0"/>
              <a:t>           Saturn</a:t>
            </a:r>
          </a:p>
          <a:p>
            <a:pPr marL="550926" indent="-514350">
              <a:buNone/>
            </a:pPr>
            <a:r>
              <a:rPr lang="hr-HR" dirty="0" smtClean="0"/>
              <a:t>           Uran </a:t>
            </a:r>
          </a:p>
          <a:p>
            <a:pPr marL="550926" indent="-514350">
              <a:buNone/>
            </a:pPr>
            <a:r>
              <a:rPr lang="hr-HR" dirty="0" smtClean="0"/>
              <a:t>           Neptun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Kometi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Kometi su nebeska tijela koja se nalaze u eliptičnoj putanji oko Sunca. Dolaze iz najudaljenijih i najhladnijih područja Sunčevog sustava.</a:t>
            </a:r>
          </a:p>
          <a:p>
            <a:pPr>
              <a:buNone/>
            </a:pPr>
            <a:r>
              <a:rPr lang="hr-HR" dirty="0" smtClean="0"/>
              <a:t>Nazivamo ih i repaticama.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C:\Users\Korisnik\AppData\Local\Microsoft\Windows\Temporary Internet Files\Content.IE5\IF97Z9PI\Halley%27s_Comet_-_May_29_19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794000" cy="2120900"/>
          </a:xfrm>
          <a:prstGeom prst="rect">
            <a:avLst/>
          </a:prstGeom>
          <a:noFill/>
        </p:spPr>
      </p:pic>
      <p:pic>
        <p:nvPicPr>
          <p:cNvPr id="3076" name="Picture 4" descr="C:\Users\Korisnik\AppData\Local\Microsoft\Windows\Temporary Internet Files\Content.IE5\2YKGHQR0\Comet-Hale-Bopp-29-03-1997_hires_adj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Meteori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Meteor je dio nebeskog tijela koje,padajući kroz atmosferu, ostavlja svijetleći trag.</a:t>
            </a:r>
          </a:p>
          <a:p>
            <a:pPr>
              <a:buNone/>
            </a:pPr>
            <a:r>
              <a:rPr lang="hr-HR" dirty="0" smtClean="0"/>
              <a:t>Kod nas je za meteor poznat naziv zvijezda </a:t>
            </a:r>
            <a:r>
              <a:rPr lang="hr-HR" dirty="0" err="1" smtClean="0"/>
              <a:t>padalica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098" name="Picture 2" descr="C:\Users\Korisnik\AppData\Local\Microsoft\Windows\Temporary Internet Files\Content.IE5\A6Z4A5VH\kisa-meteor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2643186" cy="24050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Sateliti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Satelit je tijelo koje kruži oko drugog tijela.</a:t>
            </a:r>
          </a:p>
          <a:p>
            <a:pPr>
              <a:buNone/>
            </a:pPr>
            <a:r>
              <a:rPr lang="hr-HR" dirty="0" smtClean="0"/>
              <a:t>Postoje prirodni i umjetni sateliti.</a:t>
            </a:r>
          </a:p>
          <a:p>
            <a:pPr>
              <a:buNone/>
            </a:pPr>
            <a:r>
              <a:rPr lang="hr-HR" dirty="0" smtClean="0"/>
              <a:t>Najpoznatiji prirodni satelit je Mjesec.</a:t>
            </a:r>
          </a:p>
          <a:p>
            <a:pPr>
              <a:buNone/>
            </a:pPr>
            <a:r>
              <a:rPr lang="hr-HR" dirty="0" smtClean="0"/>
              <a:t>Od Zemlje je udaljen 384 400 km.</a:t>
            </a:r>
          </a:p>
          <a:p>
            <a:pPr>
              <a:buNone/>
            </a:pPr>
            <a:r>
              <a:rPr lang="hr-HR" dirty="0" smtClean="0"/>
              <a:t>Zemlju obiđe za 27 dana i 8 sati, a za to isto vrijeme jednom se okrene oko svoje osi.</a:t>
            </a:r>
            <a:endParaRPr lang="hr-HR" dirty="0"/>
          </a:p>
        </p:txBody>
      </p:sp>
      <p:pic>
        <p:nvPicPr>
          <p:cNvPr id="5122" name="Picture 2" descr="C:\Users\Korisnik\AppData\Local\Microsoft\Windows\Temporary Internet Files\Content.IE5\MSOZ0L71\02472ab479dbb63f798f7d1dfc14e782-d6afc2q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72074"/>
            <a:ext cx="2428892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čk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130</TotalTime>
  <Words>365</Words>
  <Application>Microsoft Office PowerPoint</Application>
  <PresentationFormat>Prikaz na zaslonu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Tehnički</vt:lpstr>
      <vt:lpstr>Svemir </vt:lpstr>
      <vt:lpstr>Što je Svemir?</vt:lpstr>
      <vt:lpstr>Kako je nastao svemir?</vt:lpstr>
      <vt:lpstr>Kako izgleda svemir?</vt:lpstr>
      <vt:lpstr>Zvijezde </vt:lpstr>
      <vt:lpstr>Planeti </vt:lpstr>
      <vt:lpstr>Kometi</vt:lpstr>
      <vt:lpstr>Meteori </vt:lpstr>
      <vt:lpstr>Sateliti </vt:lpstr>
      <vt:lpstr>Planetoidi </vt:lpstr>
      <vt:lpstr>Zanimljivosti o svemiru</vt:lpstr>
      <vt:lpstr>Slajd 12</vt:lpstr>
      <vt:lpstr>Još nekoliko fotografija…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Svemir</dc:title>
  <dc:creator>Korisnik</dc:creator>
  <cp:lastModifiedBy>Korisnik</cp:lastModifiedBy>
  <cp:revision>14</cp:revision>
  <dcterms:created xsi:type="dcterms:W3CDTF">2017-10-09T16:59:29Z</dcterms:created>
  <dcterms:modified xsi:type="dcterms:W3CDTF">2017-10-09T19:11:31Z</dcterms:modified>
</cp:coreProperties>
</file>