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01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963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247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993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063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323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76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236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012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618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953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3886-57D3-4DF1-9301-5321085C9ABA}" type="datetimeFigureOut">
              <a:rPr lang="hr-HR" smtClean="0"/>
              <a:t>24.10.2017.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864C-D297-4C6C-BB53-1F1639FEA4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83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6652" y="260648"/>
            <a:ext cx="8350696" cy="5832647"/>
          </a:xfrm>
        </p:spPr>
        <p:txBody>
          <a:bodyPr>
            <a:normAutofit/>
          </a:bodyPr>
          <a:lstStyle/>
          <a:p>
            <a:r>
              <a:rPr lang="hr-HR" sz="7200" dirty="0" smtClean="0"/>
              <a:t>PRAVA DJETETA</a:t>
            </a:r>
            <a:endParaRPr lang="hr-HR" sz="72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5148064" y="5661248"/>
            <a:ext cx="3219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Prezentaciju izradio: Luka </a:t>
            </a:r>
            <a:r>
              <a:rPr lang="hr-HR" smtClean="0"/>
              <a:t>Vražak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0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-50304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2555776" y="116632"/>
            <a:ext cx="6552728" cy="3960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TekstniOkvir 13"/>
          <p:cNvSpPr txBox="1"/>
          <p:nvPr/>
        </p:nvSpPr>
        <p:spPr>
          <a:xfrm>
            <a:off x="2987824" y="1246694"/>
            <a:ext cx="54726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dirty="0" smtClean="0">
                <a:solidFill>
                  <a:schemeClr val="accent2">
                    <a:lumMod val="75000"/>
                  </a:schemeClr>
                </a:solidFill>
              </a:rPr>
              <a:t>PRAVA DJETETA</a:t>
            </a:r>
            <a:endParaRPr lang="hr-HR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8" name="Grupa 17"/>
          <p:cNvGrpSpPr/>
          <p:nvPr/>
        </p:nvGrpSpPr>
        <p:grpSpPr>
          <a:xfrm>
            <a:off x="179512" y="1868631"/>
            <a:ext cx="2138535" cy="1200329"/>
            <a:chOff x="273225" y="692696"/>
            <a:chExt cx="2138535" cy="1200329"/>
          </a:xfrm>
        </p:grpSpPr>
        <p:sp>
          <p:nvSpPr>
            <p:cNvPr id="15" name="Pravokutni oblačić 14"/>
            <p:cNvSpPr/>
            <p:nvPr/>
          </p:nvSpPr>
          <p:spPr>
            <a:xfrm>
              <a:off x="323528" y="692696"/>
              <a:ext cx="2088232" cy="1200329"/>
            </a:xfrm>
            <a:prstGeom prst="wedgeRectCallout">
              <a:avLst>
                <a:gd name="adj1" fmla="val -25777"/>
                <a:gd name="adj2" fmla="val 7847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TekstniOkvir 15"/>
            <p:cNvSpPr txBox="1"/>
            <p:nvPr/>
          </p:nvSpPr>
          <p:spPr>
            <a:xfrm>
              <a:off x="273225" y="692696"/>
              <a:ext cx="20882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Dobro došli u današnju emisiju u kojoj ćemo pričati o pravima djeteta</a:t>
              </a:r>
              <a:endParaRPr lang="hr-HR" dirty="0"/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35496" y="2634786"/>
            <a:ext cx="2088232" cy="650198"/>
            <a:chOff x="-2412776" y="908721"/>
            <a:chExt cx="2088232" cy="650198"/>
          </a:xfrm>
        </p:grpSpPr>
        <p:sp>
          <p:nvSpPr>
            <p:cNvPr id="19" name="Pravokutni oblačić 18"/>
            <p:cNvSpPr/>
            <p:nvPr/>
          </p:nvSpPr>
          <p:spPr>
            <a:xfrm>
              <a:off x="-2412776" y="908721"/>
              <a:ext cx="1944216" cy="650198"/>
            </a:xfrm>
            <a:prstGeom prst="wedgeRect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TekstniOkvir 19"/>
            <p:cNvSpPr txBox="1"/>
            <p:nvPr/>
          </p:nvSpPr>
          <p:spPr>
            <a:xfrm>
              <a:off x="-2412776" y="912587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Nabrojat ćemo 5 glavnih prava</a:t>
              </a:r>
              <a:endParaRPr lang="hr-HR" dirty="0"/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-1764704" y="3495368"/>
            <a:ext cx="1562308" cy="3029976"/>
            <a:chOff x="-6260" y="3495368"/>
            <a:chExt cx="1562308" cy="3029976"/>
          </a:xfrm>
        </p:grpSpPr>
        <p:sp>
          <p:nvSpPr>
            <p:cNvPr id="7" name="Nasmiješeno lice 6"/>
            <p:cNvSpPr/>
            <p:nvPr/>
          </p:nvSpPr>
          <p:spPr>
            <a:xfrm>
              <a:off x="179512" y="3645024"/>
              <a:ext cx="720080" cy="504056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107504" y="4149080"/>
              <a:ext cx="864096" cy="158417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Pravokutnik 8"/>
            <p:cNvSpPr/>
            <p:nvPr/>
          </p:nvSpPr>
          <p:spPr>
            <a:xfrm rot="19347292">
              <a:off x="539552" y="4725144"/>
              <a:ext cx="864096" cy="1440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avokutnik 10"/>
            <p:cNvSpPr/>
            <p:nvPr/>
          </p:nvSpPr>
          <p:spPr>
            <a:xfrm>
              <a:off x="215516" y="5733256"/>
              <a:ext cx="108012" cy="792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Pravokutnik 11"/>
            <p:cNvSpPr/>
            <p:nvPr/>
          </p:nvSpPr>
          <p:spPr>
            <a:xfrm>
              <a:off x="611560" y="5733256"/>
              <a:ext cx="108012" cy="792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rostoručno 12"/>
            <p:cNvSpPr/>
            <p:nvPr/>
          </p:nvSpPr>
          <p:spPr>
            <a:xfrm>
              <a:off x="-6260" y="3495368"/>
              <a:ext cx="1055287" cy="678426"/>
            </a:xfrm>
            <a:custGeom>
              <a:avLst/>
              <a:gdLst>
                <a:gd name="connsiteX0" fmla="*/ 138995 w 1055287"/>
                <a:gd name="connsiteY0" fmla="*/ 663677 h 678426"/>
                <a:gd name="connsiteX1" fmla="*/ 124247 w 1055287"/>
                <a:gd name="connsiteY1" fmla="*/ 589935 h 678426"/>
                <a:gd name="connsiteX2" fmla="*/ 138995 w 1055287"/>
                <a:gd name="connsiteY2" fmla="*/ 501445 h 678426"/>
                <a:gd name="connsiteX3" fmla="*/ 197989 w 1055287"/>
                <a:gd name="connsiteY3" fmla="*/ 398206 h 678426"/>
                <a:gd name="connsiteX4" fmla="*/ 242234 w 1055287"/>
                <a:gd name="connsiteY4" fmla="*/ 235974 h 678426"/>
                <a:gd name="connsiteX5" fmla="*/ 256983 w 1055287"/>
                <a:gd name="connsiteY5" fmla="*/ 191729 h 678426"/>
                <a:gd name="connsiteX6" fmla="*/ 360221 w 1055287"/>
                <a:gd name="connsiteY6" fmla="*/ 162232 h 678426"/>
                <a:gd name="connsiteX7" fmla="*/ 551950 w 1055287"/>
                <a:gd name="connsiteY7" fmla="*/ 176980 h 678426"/>
                <a:gd name="connsiteX8" fmla="*/ 596195 w 1055287"/>
                <a:gd name="connsiteY8" fmla="*/ 206477 h 678426"/>
                <a:gd name="connsiteX9" fmla="*/ 714183 w 1055287"/>
                <a:gd name="connsiteY9" fmla="*/ 221226 h 678426"/>
                <a:gd name="connsiteX10" fmla="*/ 758428 w 1055287"/>
                <a:gd name="connsiteY10" fmla="*/ 235974 h 678426"/>
                <a:gd name="connsiteX11" fmla="*/ 846918 w 1055287"/>
                <a:gd name="connsiteY11" fmla="*/ 294967 h 678426"/>
                <a:gd name="connsiteX12" fmla="*/ 891163 w 1055287"/>
                <a:gd name="connsiteY12" fmla="*/ 383458 h 678426"/>
                <a:gd name="connsiteX13" fmla="*/ 935408 w 1055287"/>
                <a:gd name="connsiteY13" fmla="*/ 648929 h 678426"/>
                <a:gd name="connsiteX14" fmla="*/ 994402 w 1055287"/>
                <a:gd name="connsiteY14" fmla="*/ 678426 h 678426"/>
                <a:gd name="connsiteX15" fmla="*/ 1038647 w 1055287"/>
                <a:gd name="connsiteY15" fmla="*/ 648929 h 678426"/>
                <a:gd name="connsiteX16" fmla="*/ 994402 w 1055287"/>
                <a:gd name="connsiteY16" fmla="*/ 309716 h 678426"/>
                <a:gd name="connsiteX17" fmla="*/ 979654 w 1055287"/>
                <a:gd name="connsiteY17" fmla="*/ 265471 h 678426"/>
                <a:gd name="connsiteX18" fmla="*/ 964905 w 1055287"/>
                <a:gd name="connsiteY18" fmla="*/ 206477 h 678426"/>
                <a:gd name="connsiteX19" fmla="*/ 935408 w 1055287"/>
                <a:gd name="connsiteY19" fmla="*/ 162232 h 678426"/>
                <a:gd name="connsiteX20" fmla="*/ 891163 w 1055287"/>
                <a:gd name="connsiteY20" fmla="*/ 73742 h 678426"/>
                <a:gd name="connsiteX21" fmla="*/ 758428 w 1055287"/>
                <a:gd name="connsiteY21" fmla="*/ 0 h 678426"/>
                <a:gd name="connsiteX22" fmla="*/ 448712 w 1055287"/>
                <a:gd name="connsiteY22" fmla="*/ 14748 h 678426"/>
                <a:gd name="connsiteX23" fmla="*/ 404466 w 1055287"/>
                <a:gd name="connsiteY23" fmla="*/ 29497 h 678426"/>
                <a:gd name="connsiteX24" fmla="*/ 345473 w 1055287"/>
                <a:gd name="connsiteY24" fmla="*/ 44245 h 678426"/>
                <a:gd name="connsiteX25" fmla="*/ 256983 w 1055287"/>
                <a:gd name="connsiteY25" fmla="*/ 73742 h 678426"/>
                <a:gd name="connsiteX26" fmla="*/ 168492 w 1055287"/>
                <a:gd name="connsiteY26" fmla="*/ 132735 h 678426"/>
                <a:gd name="connsiteX27" fmla="*/ 153744 w 1055287"/>
                <a:gd name="connsiteY27" fmla="*/ 206477 h 678426"/>
                <a:gd name="connsiteX28" fmla="*/ 94750 w 1055287"/>
                <a:gd name="connsiteY28" fmla="*/ 294967 h 678426"/>
                <a:gd name="connsiteX29" fmla="*/ 21008 w 1055287"/>
                <a:gd name="connsiteY29" fmla="*/ 368709 h 678426"/>
                <a:gd name="connsiteX30" fmla="*/ 21008 w 1055287"/>
                <a:gd name="connsiteY30" fmla="*/ 530942 h 678426"/>
                <a:gd name="connsiteX31" fmla="*/ 65254 w 1055287"/>
                <a:gd name="connsiteY31" fmla="*/ 545690 h 678426"/>
                <a:gd name="connsiteX32" fmla="*/ 80002 w 1055287"/>
                <a:gd name="connsiteY32" fmla="*/ 589935 h 678426"/>
                <a:gd name="connsiteX33" fmla="*/ 94750 w 1055287"/>
                <a:gd name="connsiteY33" fmla="*/ 619432 h 678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55287" h="678426">
                  <a:moveTo>
                    <a:pt x="138995" y="663677"/>
                  </a:moveTo>
                  <a:cubicBezTo>
                    <a:pt x="134079" y="639096"/>
                    <a:pt x="124247" y="615002"/>
                    <a:pt x="124247" y="589935"/>
                  </a:cubicBezTo>
                  <a:cubicBezTo>
                    <a:pt x="124247" y="560031"/>
                    <a:pt x="130402" y="530087"/>
                    <a:pt x="138995" y="501445"/>
                  </a:cubicBezTo>
                  <a:cubicBezTo>
                    <a:pt x="149202" y="467422"/>
                    <a:pt x="178240" y="427830"/>
                    <a:pt x="197989" y="398206"/>
                  </a:cubicBezTo>
                  <a:cubicBezTo>
                    <a:pt x="218834" y="293978"/>
                    <a:pt x="204811" y="348242"/>
                    <a:pt x="242234" y="235974"/>
                  </a:cubicBezTo>
                  <a:cubicBezTo>
                    <a:pt x="247150" y="221226"/>
                    <a:pt x="241901" y="195500"/>
                    <a:pt x="256983" y="191729"/>
                  </a:cubicBezTo>
                  <a:cubicBezTo>
                    <a:pt x="331058" y="173209"/>
                    <a:pt x="296747" y="183390"/>
                    <a:pt x="360221" y="162232"/>
                  </a:cubicBezTo>
                  <a:cubicBezTo>
                    <a:pt x="424131" y="167148"/>
                    <a:pt x="488949" y="165167"/>
                    <a:pt x="551950" y="176980"/>
                  </a:cubicBezTo>
                  <a:cubicBezTo>
                    <a:pt x="569372" y="180247"/>
                    <a:pt x="579094" y="201813"/>
                    <a:pt x="596195" y="206477"/>
                  </a:cubicBezTo>
                  <a:cubicBezTo>
                    <a:pt x="634434" y="216906"/>
                    <a:pt x="674854" y="216310"/>
                    <a:pt x="714183" y="221226"/>
                  </a:cubicBezTo>
                  <a:cubicBezTo>
                    <a:pt x="728931" y="226142"/>
                    <a:pt x="744838" y="228424"/>
                    <a:pt x="758428" y="235974"/>
                  </a:cubicBezTo>
                  <a:cubicBezTo>
                    <a:pt x="789417" y="253190"/>
                    <a:pt x="846918" y="294967"/>
                    <a:pt x="846918" y="294967"/>
                  </a:cubicBezTo>
                  <a:cubicBezTo>
                    <a:pt x="866473" y="324300"/>
                    <a:pt x="887092" y="346821"/>
                    <a:pt x="891163" y="383458"/>
                  </a:cubicBezTo>
                  <a:cubicBezTo>
                    <a:pt x="894798" y="416174"/>
                    <a:pt x="867865" y="592643"/>
                    <a:pt x="935408" y="648929"/>
                  </a:cubicBezTo>
                  <a:cubicBezTo>
                    <a:pt x="952298" y="663004"/>
                    <a:pt x="974737" y="668594"/>
                    <a:pt x="994402" y="678426"/>
                  </a:cubicBezTo>
                  <a:cubicBezTo>
                    <a:pt x="1009150" y="668594"/>
                    <a:pt x="1037042" y="666582"/>
                    <a:pt x="1038647" y="648929"/>
                  </a:cubicBezTo>
                  <a:cubicBezTo>
                    <a:pt x="1061785" y="394414"/>
                    <a:pt x="1071526" y="425401"/>
                    <a:pt x="994402" y="309716"/>
                  </a:cubicBezTo>
                  <a:cubicBezTo>
                    <a:pt x="989486" y="294968"/>
                    <a:pt x="983925" y="280419"/>
                    <a:pt x="979654" y="265471"/>
                  </a:cubicBezTo>
                  <a:cubicBezTo>
                    <a:pt x="974085" y="245981"/>
                    <a:pt x="972890" y="225108"/>
                    <a:pt x="964905" y="206477"/>
                  </a:cubicBezTo>
                  <a:cubicBezTo>
                    <a:pt x="957923" y="190185"/>
                    <a:pt x="945240" y="176980"/>
                    <a:pt x="935408" y="162232"/>
                  </a:cubicBezTo>
                  <a:cubicBezTo>
                    <a:pt x="924888" y="130670"/>
                    <a:pt x="918072" y="97288"/>
                    <a:pt x="891163" y="73742"/>
                  </a:cubicBezTo>
                  <a:cubicBezTo>
                    <a:pt x="828746" y="19127"/>
                    <a:pt x="819199" y="20256"/>
                    <a:pt x="758428" y="0"/>
                  </a:cubicBezTo>
                  <a:cubicBezTo>
                    <a:pt x="655189" y="4916"/>
                    <a:pt x="551711" y="6165"/>
                    <a:pt x="448712" y="14748"/>
                  </a:cubicBezTo>
                  <a:cubicBezTo>
                    <a:pt x="433219" y="16039"/>
                    <a:pt x="419414" y="25226"/>
                    <a:pt x="404466" y="29497"/>
                  </a:cubicBezTo>
                  <a:cubicBezTo>
                    <a:pt x="384976" y="35065"/>
                    <a:pt x="364888" y="38421"/>
                    <a:pt x="345473" y="44245"/>
                  </a:cubicBezTo>
                  <a:cubicBezTo>
                    <a:pt x="315692" y="53179"/>
                    <a:pt x="282853" y="56495"/>
                    <a:pt x="256983" y="73742"/>
                  </a:cubicBezTo>
                  <a:lnTo>
                    <a:pt x="168492" y="132735"/>
                  </a:lnTo>
                  <a:cubicBezTo>
                    <a:pt x="163576" y="157316"/>
                    <a:pt x="164117" y="183656"/>
                    <a:pt x="153744" y="206477"/>
                  </a:cubicBezTo>
                  <a:cubicBezTo>
                    <a:pt x="139074" y="238750"/>
                    <a:pt x="114414" y="265470"/>
                    <a:pt x="94750" y="294967"/>
                  </a:cubicBezTo>
                  <a:cubicBezTo>
                    <a:pt x="55419" y="353963"/>
                    <a:pt x="80005" y="329379"/>
                    <a:pt x="21008" y="368709"/>
                  </a:cubicBezTo>
                  <a:cubicBezTo>
                    <a:pt x="891" y="429063"/>
                    <a:pt x="-13933" y="452326"/>
                    <a:pt x="21008" y="530942"/>
                  </a:cubicBezTo>
                  <a:cubicBezTo>
                    <a:pt x="27322" y="545148"/>
                    <a:pt x="50505" y="540774"/>
                    <a:pt x="65254" y="545690"/>
                  </a:cubicBezTo>
                  <a:cubicBezTo>
                    <a:pt x="70170" y="560438"/>
                    <a:pt x="76232" y="574853"/>
                    <a:pt x="80002" y="589935"/>
                  </a:cubicBezTo>
                  <a:cubicBezTo>
                    <a:pt x="97642" y="660498"/>
                    <a:pt x="94750" y="699123"/>
                    <a:pt x="94750" y="619432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Pravokutnik 23"/>
            <p:cNvSpPr/>
            <p:nvPr/>
          </p:nvSpPr>
          <p:spPr>
            <a:xfrm rot="19347292">
              <a:off x="691952" y="4877544"/>
              <a:ext cx="864096" cy="1440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43189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6" name="Grupa 25"/>
          <p:cNvGrpSpPr/>
          <p:nvPr/>
        </p:nvGrpSpPr>
        <p:grpSpPr>
          <a:xfrm>
            <a:off x="2555776" y="620688"/>
            <a:ext cx="6552728" cy="3960440"/>
            <a:chOff x="1259632" y="908720"/>
            <a:chExt cx="6552728" cy="3960440"/>
          </a:xfrm>
        </p:grpSpPr>
        <p:sp>
          <p:nvSpPr>
            <p:cNvPr id="7" name="Pravokutnik 6"/>
            <p:cNvSpPr/>
            <p:nvPr/>
          </p:nvSpPr>
          <p:spPr>
            <a:xfrm>
              <a:off x="1259632" y="908720"/>
              <a:ext cx="6552728" cy="3960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9" name="Grupa 8"/>
            <p:cNvGrpSpPr/>
            <p:nvPr/>
          </p:nvGrpSpPr>
          <p:grpSpPr>
            <a:xfrm>
              <a:off x="2123728" y="1669450"/>
              <a:ext cx="4968552" cy="2551638"/>
              <a:chOff x="395536" y="2029490"/>
              <a:chExt cx="4968552" cy="2551638"/>
            </a:xfrm>
          </p:grpSpPr>
          <p:sp>
            <p:nvSpPr>
              <p:cNvPr id="10" name="Pravokutnik 9"/>
              <p:cNvSpPr/>
              <p:nvPr/>
            </p:nvSpPr>
            <p:spPr>
              <a:xfrm>
                <a:off x="395536" y="2029490"/>
                <a:ext cx="4968552" cy="255163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1" name="Grupa 10"/>
              <p:cNvGrpSpPr/>
              <p:nvPr/>
            </p:nvGrpSpPr>
            <p:grpSpPr>
              <a:xfrm>
                <a:off x="683568" y="3212976"/>
                <a:ext cx="526014" cy="1224136"/>
                <a:chOff x="6110687" y="1340768"/>
                <a:chExt cx="526014" cy="1224136"/>
              </a:xfrm>
            </p:grpSpPr>
            <p:sp>
              <p:nvSpPr>
                <p:cNvPr id="20" name="Pravokutnik 19"/>
                <p:cNvSpPr/>
                <p:nvPr/>
              </p:nvSpPr>
              <p:spPr>
                <a:xfrm>
                  <a:off x="6228184" y="1628800"/>
                  <a:ext cx="288032" cy="57606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1" name="Pravokutnik 20"/>
                <p:cNvSpPr/>
                <p:nvPr/>
              </p:nvSpPr>
              <p:spPr>
                <a:xfrm>
                  <a:off x="6444208" y="2204864"/>
                  <a:ext cx="45719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2" name="Pravokutnik 21"/>
                <p:cNvSpPr/>
                <p:nvPr/>
              </p:nvSpPr>
              <p:spPr>
                <a:xfrm>
                  <a:off x="6254473" y="2204864"/>
                  <a:ext cx="45719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Pravokutnik 22"/>
                <p:cNvSpPr/>
                <p:nvPr/>
              </p:nvSpPr>
              <p:spPr>
                <a:xfrm rot="2218136">
                  <a:off x="6110687" y="1685703"/>
                  <a:ext cx="80223" cy="3902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4" name="Pravokutnik 23"/>
                <p:cNvSpPr/>
                <p:nvPr/>
              </p:nvSpPr>
              <p:spPr>
                <a:xfrm rot="19311959">
                  <a:off x="6541992" y="1693535"/>
                  <a:ext cx="94709" cy="34217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5" name="Nasmiješeno lice 24"/>
                <p:cNvSpPr/>
                <p:nvPr/>
              </p:nvSpPr>
              <p:spPr>
                <a:xfrm>
                  <a:off x="6156176" y="1340768"/>
                  <a:ext cx="370795" cy="288032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2" name="Elipsa 11"/>
              <p:cNvSpPr/>
              <p:nvPr/>
            </p:nvSpPr>
            <p:spPr>
              <a:xfrm>
                <a:off x="1691680" y="4005064"/>
                <a:ext cx="432048" cy="432048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13" name="Grupa 12"/>
              <p:cNvGrpSpPr/>
              <p:nvPr/>
            </p:nvGrpSpPr>
            <p:grpSpPr>
              <a:xfrm>
                <a:off x="3878439" y="3284984"/>
                <a:ext cx="526014" cy="1224136"/>
                <a:chOff x="3878439" y="3284984"/>
                <a:chExt cx="526014" cy="1224136"/>
              </a:xfrm>
            </p:grpSpPr>
            <p:sp>
              <p:nvSpPr>
                <p:cNvPr id="14" name="Pravokutnik 13"/>
                <p:cNvSpPr/>
                <p:nvPr/>
              </p:nvSpPr>
              <p:spPr>
                <a:xfrm>
                  <a:off x="3995936" y="3573016"/>
                  <a:ext cx="288032" cy="576064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5" name="Pravokutnik 14"/>
                <p:cNvSpPr/>
                <p:nvPr/>
              </p:nvSpPr>
              <p:spPr>
                <a:xfrm>
                  <a:off x="4211960" y="4149080"/>
                  <a:ext cx="45719" cy="360040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6" name="Pravokutnik 15"/>
                <p:cNvSpPr/>
                <p:nvPr/>
              </p:nvSpPr>
              <p:spPr>
                <a:xfrm>
                  <a:off x="4022225" y="4149080"/>
                  <a:ext cx="45719" cy="360040"/>
                </a:xfrm>
                <a:prstGeom prst="rect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7" name="Pravokutnik 16"/>
                <p:cNvSpPr/>
                <p:nvPr/>
              </p:nvSpPr>
              <p:spPr>
                <a:xfrm rot="2218136">
                  <a:off x="3878439" y="3629919"/>
                  <a:ext cx="80223" cy="39025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8" name="Pravokutnik 17"/>
                <p:cNvSpPr/>
                <p:nvPr/>
              </p:nvSpPr>
              <p:spPr>
                <a:xfrm rot="19311959">
                  <a:off x="4309744" y="3637751"/>
                  <a:ext cx="94709" cy="342171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9" name="Nasmiješeno lice 18"/>
                <p:cNvSpPr/>
                <p:nvPr/>
              </p:nvSpPr>
              <p:spPr>
                <a:xfrm>
                  <a:off x="3985181" y="3284984"/>
                  <a:ext cx="370795" cy="288032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</p:grpSp>
      <p:sp>
        <p:nvSpPr>
          <p:cNvPr id="27" name="Nasmiješeno lice 26"/>
          <p:cNvSpPr/>
          <p:nvPr/>
        </p:nvSpPr>
        <p:spPr>
          <a:xfrm>
            <a:off x="179512" y="3645024"/>
            <a:ext cx="720080" cy="504056"/>
          </a:xfrm>
          <a:prstGeom prst="smileyFac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Jednakokračni trokut 27"/>
          <p:cNvSpPr/>
          <p:nvPr/>
        </p:nvSpPr>
        <p:spPr>
          <a:xfrm>
            <a:off x="107504" y="4149080"/>
            <a:ext cx="864096" cy="158417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Pravokutnik 28"/>
          <p:cNvSpPr/>
          <p:nvPr/>
        </p:nvSpPr>
        <p:spPr>
          <a:xfrm rot="19347292">
            <a:off x="539552" y="4725144"/>
            <a:ext cx="864096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Pravokutnik 29"/>
          <p:cNvSpPr/>
          <p:nvPr/>
        </p:nvSpPr>
        <p:spPr>
          <a:xfrm rot="19347292">
            <a:off x="729175" y="4973514"/>
            <a:ext cx="864096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Pravokutnik 30"/>
          <p:cNvSpPr/>
          <p:nvPr/>
        </p:nvSpPr>
        <p:spPr>
          <a:xfrm>
            <a:off x="215516" y="5733256"/>
            <a:ext cx="10801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611560" y="5733256"/>
            <a:ext cx="10801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Prostoručno 32"/>
          <p:cNvSpPr/>
          <p:nvPr/>
        </p:nvSpPr>
        <p:spPr>
          <a:xfrm>
            <a:off x="-6260" y="3495368"/>
            <a:ext cx="1055287" cy="678426"/>
          </a:xfrm>
          <a:custGeom>
            <a:avLst/>
            <a:gdLst>
              <a:gd name="connsiteX0" fmla="*/ 138995 w 1055287"/>
              <a:gd name="connsiteY0" fmla="*/ 663677 h 678426"/>
              <a:gd name="connsiteX1" fmla="*/ 124247 w 1055287"/>
              <a:gd name="connsiteY1" fmla="*/ 589935 h 678426"/>
              <a:gd name="connsiteX2" fmla="*/ 138995 w 1055287"/>
              <a:gd name="connsiteY2" fmla="*/ 501445 h 678426"/>
              <a:gd name="connsiteX3" fmla="*/ 197989 w 1055287"/>
              <a:gd name="connsiteY3" fmla="*/ 398206 h 678426"/>
              <a:gd name="connsiteX4" fmla="*/ 242234 w 1055287"/>
              <a:gd name="connsiteY4" fmla="*/ 235974 h 678426"/>
              <a:gd name="connsiteX5" fmla="*/ 256983 w 1055287"/>
              <a:gd name="connsiteY5" fmla="*/ 191729 h 678426"/>
              <a:gd name="connsiteX6" fmla="*/ 360221 w 1055287"/>
              <a:gd name="connsiteY6" fmla="*/ 162232 h 678426"/>
              <a:gd name="connsiteX7" fmla="*/ 551950 w 1055287"/>
              <a:gd name="connsiteY7" fmla="*/ 176980 h 678426"/>
              <a:gd name="connsiteX8" fmla="*/ 596195 w 1055287"/>
              <a:gd name="connsiteY8" fmla="*/ 206477 h 678426"/>
              <a:gd name="connsiteX9" fmla="*/ 714183 w 1055287"/>
              <a:gd name="connsiteY9" fmla="*/ 221226 h 678426"/>
              <a:gd name="connsiteX10" fmla="*/ 758428 w 1055287"/>
              <a:gd name="connsiteY10" fmla="*/ 235974 h 678426"/>
              <a:gd name="connsiteX11" fmla="*/ 846918 w 1055287"/>
              <a:gd name="connsiteY11" fmla="*/ 294967 h 678426"/>
              <a:gd name="connsiteX12" fmla="*/ 891163 w 1055287"/>
              <a:gd name="connsiteY12" fmla="*/ 383458 h 678426"/>
              <a:gd name="connsiteX13" fmla="*/ 935408 w 1055287"/>
              <a:gd name="connsiteY13" fmla="*/ 648929 h 678426"/>
              <a:gd name="connsiteX14" fmla="*/ 994402 w 1055287"/>
              <a:gd name="connsiteY14" fmla="*/ 678426 h 678426"/>
              <a:gd name="connsiteX15" fmla="*/ 1038647 w 1055287"/>
              <a:gd name="connsiteY15" fmla="*/ 648929 h 678426"/>
              <a:gd name="connsiteX16" fmla="*/ 994402 w 1055287"/>
              <a:gd name="connsiteY16" fmla="*/ 309716 h 678426"/>
              <a:gd name="connsiteX17" fmla="*/ 979654 w 1055287"/>
              <a:gd name="connsiteY17" fmla="*/ 265471 h 678426"/>
              <a:gd name="connsiteX18" fmla="*/ 964905 w 1055287"/>
              <a:gd name="connsiteY18" fmla="*/ 206477 h 678426"/>
              <a:gd name="connsiteX19" fmla="*/ 935408 w 1055287"/>
              <a:gd name="connsiteY19" fmla="*/ 162232 h 678426"/>
              <a:gd name="connsiteX20" fmla="*/ 891163 w 1055287"/>
              <a:gd name="connsiteY20" fmla="*/ 73742 h 678426"/>
              <a:gd name="connsiteX21" fmla="*/ 758428 w 1055287"/>
              <a:gd name="connsiteY21" fmla="*/ 0 h 678426"/>
              <a:gd name="connsiteX22" fmla="*/ 448712 w 1055287"/>
              <a:gd name="connsiteY22" fmla="*/ 14748 h 678426"/>
              <a:gd name="connsiteX23" fmla="*/ 404466 w 1055287"/>
              <a:gd name="connsiteY23" fmla="*/ 29497 h 678426"/>
              <a:gd name="connsiteX24" fmla="*/ 345473 w 1055287"/>
              <a:gd name="connsiteY24" fmla="*/ 44245 h 678426"/>
              <a:gd name="connsiteX25" fmla="*/ 256983 w 1055287"/>
              <a:gd name="connsiteY25" fmla="*/ 73742 h 678426"/>
              <a:gd name="connsiteX26" fmla="*/ 168492 w 1055287"/>
              <a:gd name="connsiteY26" fmla="*/ 132735 h 678426"/>
              <a:gd name="connsiteX27" fmla="*/ 153744 w 1055287"/>
              <a:gd name="connsiteY27" fmla="*/ 206477 h 678426"/>
              <a:gd name="connsiteX28" fmla="*/ 94750 w 1055287"/>
              <a:gd name="connsiteY28" fmla="*/ 294967 h 678426"/>
              <a:gd name="connsiteX29" fmla="*/ 21008 w 1055287"/>
              <a:gd name="connsiteY29" fmla="*/ 368709 h 678426"/>
              <a:gd name="connsiteX30" fmla="*/ 21008 w 1055287"/>
              <a:gd name="connsiteY30" fmla="*/ 530942 h 678426"/>
              <a:gd name="connsiteX31" fmla="*/ 65254 w 1055287"/>
              <a:gd name="connsiteY31" fmla="*/ 545690 h 678426"/>
              <a:gd name="connsiteX32" fmla="*/ 80002 w 1055287"/>
              <a:gd name="connsiteY32" fmla="*/ 589935 h 678426"/>
              <a:gd name="connsiteX33" fmla="*/ 94750 w 1055287"/>
              <a:gd name="connsiteY33" fmla="*/ 619432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55287" h="678426">
                <a:moveTo>
                  <a:pt x="138995" y="663677"/>
                </a:moveTo>
                <a:cubicBezTo>
                  <a:pt x="134079" y="639096"/>
                  <a:pt x="124247" y="615002"/>
                  <a:pt x="124247" y="589935"/>
                </a:cubicBezTo>
                <a:cubicBezTo>
                  <a:pt x="124247" y="560031"/>
                  <a:pt x="130402" y="530087"/>
                  <a:pt x="138995" y="501445"/>
                </a:cubicBezTo>
                <a:cubicBezTo>
                  <a:pt x="149202" y="467422"/>
                  <a:pt x="178240" y="427830"/>
                  <a:pt x="197989" y="398206"/>
                </a:cubicBezTo>
                <a:cubicBezTo>
                  <a:pt x="218834" y="293978"/>
                  <a:pt x="204811" y="348242"/>
                  <a:pt x="242234" y="235974"/>
                </a:cubicBezTo>
                <a:cubicBezTo>
                  <a:pt x="247150" y="221226"/>
                  <a:pt x="241901" y="195500"/>
                  <a:pt x="256983" y="191729"/>
                </a:cubicBezTo>
                <a:cubicBezTo>
                  <a:pt x="331058" y="173209"/>
                  <a:pt x="296747" y="183390"/>
                  <a:pt x="360221" y="162232"/>
                </a:cubicBezTo>
                <a:cubicBezTo>
                  <a:pt x="424131" y="167148"/>
                  <a:pt x="488949" y="165167"/>
                  <a:pt x="551950" y="176980"/>
                </a:cubicBezTo>
                <a:cubicBezTo>
                  <a:pt x="569372" y="180247"/>
                  <a:pt x="579094" y="201813"/>
                  <a:pt x="596195" y="206477"/>
                </a:cubicBezTo>
                <a:cubicBezTo>
                  <a:pt x="634434" y="216906"/>
                  <a:pt x="674854" y="216310"/>
                  <a:pt x="714183" y="221226"/>
                </a:cubicBezTo>
                <a:cubicBezTo>
                  <a:pt x="728931" y="226142"/>
                  <a:pt x="744838" y="228424"/>
                  <a:pt x="758428" y="235974"/>
                </a:cubicBezTo>
                <a:cubicBezTo>
                  <a:pt x="789417" y="253190"/>
                  <a:pt x="846918" y="294967"/>
                  <a:pt x="846918" y="294967"/>
                </a:cubicBezTo>
                <a:cubicBezTo>
                  <a:pt x="866473" y="324300"/>
                  <a:pt x="887092" y="346821"/>
                  <a:pt x="891163" y="383458"/>
                </a:cubicBezTo>
                <a:cubicBezTo>
                  <a:pt x="894798" y="416174"/>
                  <a:pt x="867865" y="592643"/>
                  <a:pt x="935408" y="648929"/>
                </a:cubicBezTo>
                <a:cubicBezTo>
                  <a:pt x="952298" y="663004"/>
                  <a:pt x="974737" y="668594"/>
                  <a:pt x="994402" y="678426"/>
                </a:cubicBezTo>
                <a:cubicBezTo>
                  <a:pt x="1009150" y="668594"/>
                  <a:pt x="1037042" y="666582"/>
                  <a:pt x="1038647" y="648929"/>
                </a:cubicBezTo>
                <a:cubicBezTo>
                  <a:pt x="1061785" y="394414"/>
                  <a:pt x="1071526" y="425401"/>
                  <a:pt x="994402" y="309716"/>
                </a:cubicBezTo>
                <a:cubicBezTo>
                  <a:pt x="989486" y="294968"/>
                  <a:pt x="983925" y="280419"/>
                  <a:pt x="979654" y="265471"/>
                </a:cubicBezTo>
                <a:cubicBezTo>
                  <a:pt x="974085" y="245981"/>
                  <a:pt x="972890" y="225108"/>
                  <a:pt x="964905" y="206477"/>
                </a:cubicBezTo>
                <a:cubicBezTo>
                  <a:pt x="957923" y="190185"/>
                  <a:pt x="945240" y="176980"/>
                  <a:pt x="935408" y="162232"/>
                </a:cubicBezTo>
                <a:cubicBezTo>
                  <a:pt x="924888" y="130670"/>
                  <a:pt x="918072" y="97288"/>
                  <a:pt x="891163" y="73742"/>
                </a:cubicBezTo>
                <a:cubicBezTo>
                  <a:pt x="828746" y="19127"/>
                  <a:pt x="819199" y="20256"/>
                  <a:pt x="758428" y="0"/>
                </a:cubicBezTo>
                <a:cubicBezTo>
                  <a:pt x="655189" y="4916"/>
                  <a:pt x="551711" y="6165"/>
                  <a:pt x="448712" y="14748"/>
                </a:cubicBezTo>
                <a:cubicBezTo>
                  <a:pt x="433219" y="16039"/>
                  <a:pt x="419414" y="25226"/>
                  <a:pt x="404466" y="29497"/>
                </a:cubicBezTo>
                <a:cubicBezTo>
                  <a:pt x="384976" y="35065"/>
                  <a:pt x="364888" y="38421"/>
                  <a:pt x="345473" y="44245"/>
                </a:cubicBezTo>
                <a:cubicBezTo>
                  <a:pt x="315692" y="53179"/>
                  <a:pt x="282853" y="56495"/>
                  <a:pt x="256983" y="73742"/>
                </a:cubicBezTo>
                <a:lnTo>
                  <a:pt x="168492" y="132735"/>
                </a:lnTo>
                <a:cubicBezTo>
                  <a:pt x="163576" y="157316"/>
                  <a:pt x="164117" y="183656"/>
                  <a:pt x="153744" y="206477"/>
                </a:cubicBezTo>
                <a:cubicBezTo>
                  <a:pt x="139074" y="238750"/>
                  <a:pt x="114414" y="265470"/>
                  <a:pt x="94750" y="294967"/>
                </a:cubicBezTo>
                <a:cubicBezTo>
                  <a:pt x="55419" y="353963"/>
                  <a:pt x="80005" y="329379"/>
                  <a:pt x="21008" y="368709"/>
                </a:cubicBezTo>
                <a:cubicBezTo>
                  <a:pt x="891" y="429063"/>
                  <a:pt x="-13933" y="452326"/>
                  <a:pt x="21008" y="530942"/>
                </a:cubicBezTo>
                <a:cubicBezTo>
                  <a:pt x="27322" y="545148"/>
                  <a:pt x="50505" y="540774"/>
                  <a:pt x="65254" y="545690"/>
                </a:cubicBezTo>
                <a:cubicBezTo>
                  <a:pt x="70170" y="560438"/>
                  <a:pt x="76232" y="574853"/>
                  <a:pt x="80002" y="589935"/>
                </a:cubicBezTo>
                <a:cubicBezTo>
                  <a:pt x="97642" y="660498"/>
                  <a:pt x="94750" y="699123"/>
                  <a:pt x="94750" y="619432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7" name="Grupa 36"/>
          <p:cNvGrpSpPr/>
          <p:nvPr/>
        </p:nvGrpSpPr>
        <p:grpSpPr>
          <a:xfrm>
            <a:off x="107504" y="2564904"/>
            <a:ext cx="1944216" cy="513348"/>
            <a:chOff x="107504" y="2564904"/>
            <a:chExt cx="1944216" cy="513348"/>
          </a:xfrm>
        </p:grpSpPr>
        <p:sp>
          <p:nvSpPr>
            <p:cNvPr id="34" name="Pravokutni oblačić 33"/>
            <p:cNvSpPr/>
            <p:nvPr/>
          </p:nvSpPr>
          <p:spPr>
            <a:xfrm>
              <a:off x="107504" y="2564904"/>
              <a:ext cx="1800200" cy="513348"/>
            </a:xfrm>
            <a:prstGeom prst="wedgeRectCallout">
              <a:avLst>
                <a:gd name="adj1" fmla="val -22472"/>
                <a:gd name="adj2" fmla="val 9984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TekstniOkvir 34"/>
            <p:cNvSpPr txBox="1"/>
            <p:nvPr/>
          </p:nvSpPr>
          <p:spPr>
            <a:xfrm>
              <a:off x="197514" y="2708920"/>
              <a:ext cx="1854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1.Pravo na igru </a:t>
              </a:r>
              <a:endParaRPr lang="hr-HR" dirty="0"/>
            </a:p>
          </p:txBody>
        </p:sp>
      </p:grpSp>
      <p:sp>
        <p:nvSpPr>
          <p:cNvPr id="38" name="Pravokutni oblačić 37"/>
          <p:cNvSpPr/>
          <p:nvPr/>
        </p:nvSpPr>
        <p:spPr>
          <a:xfrm>
            <a:off x="-2844824" y="1700808"/>
            <a:ext cx="2088232" cy="93610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16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avokutnik 19"/>
          <p:cNvSpPr/>
          <p:nvPr/>
        </p:nvSpPr>
        <p:spPr>
          <a:xfrm>
            <a:off x="0" y="-27384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0" y="5733256"/>
            <a:ext cx="9144000" cy="112474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1" name="Grupa 50"/>
          <p:cNvGrpSpPr/>
          <p:nvPr/>
        </p:nvGrpSpPr>
        <p:grpSpPr>
          <a:xfrm>
            <a:off x="2555776" y="620688"/>
            <a:ext cx="6552728" cy="3960440"/>
            <a:chOff x="1475656" y="1124744"/>
            <a:chExt cx="6552728" cy="3960440"/>
          </a:xfrm>
        </p:grpSpPr>
        <p:sp>
          <p:nvSpPr>
            <p:cNvPr id="22" name="Pravokutnik 21"/>
            <p:cNvSpPr/>
            <p:nvPr/>
          </p:nvSpPr>
          <p:spPr>
            <a:xfrm>
              <a:off x="1475656" y="1124744"/>
              <a:ext cx="6552728" cy="3960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50" name="Grupa 49"/>
            <p:cNvGrpSpPr/>
            <p:nvPr/>
          </p:nvGrpSpPr>
          <p:grpSpPr>
            <a:xfrm>
              <a:off x="1944899" y="1963807"/>
              <a:ext cx="5184576" cy="2689329"/>
              <a:chOff x="1944899" y="1963807"/>
              <a:chExt cx="5184576" cy="2689329"/>
            </a:xfrm>
          </p:grpSpPr>
          <p:sp>
            <p:nvSpPr>
              <p:cNvPr id="24" name="Pravokutnik 23"/>
              <p:cNvSpPr/>
              <p:nvPr/>
            </p:nvSpPr>
            <p:spPr>
              <a:xfrm>
                <a:off x="1944899" y="1963807"/>
                <a:ext cx="5184576" cy="268932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25" name="Grupa 24"/>
              <p:cNvGrpSpPr/>
              <p:nvPr/>
            </p:nvGrpSpPr>
            <p:grpSpPr>
              <a:xfrm>
                <a:off x="2605826" y="3259951"/>
                <a:ext cx="526014" cy="1224136"/>
                <a:chOff x="2411760" y="2852936"/>
                <a:chExt cx="526014" cy="1224136"/>
              </a:xfrm>
            </p:grpSpPr>
            <p:sp>
              <p:nvSpPr>
                <p:cNvPr id="26" name="Pravokutnik 25"/>
                <p:cNvSpPr/>
                <p:nvPr/>
              </p:nvSpPr>
              <p:spPr>
                <a:xfrm>
                  <a:off x="2529257" y="3140968"/>
                  <a:ext cx="288032" cy="57606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7" name="Pravokutnik 26"/>
                <p:cNvSpPr/>
                <p:nvPr/>
              </p:nvSpPr>
              <p:spPr>
                <a:xfrm>
                  <a:off x="2745281" y="3717032"/>
                  <a:ext cx="45719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8" name="Pravokutnik 27"/>
                <p:cNvSpPr/>
                <p:nvPr/>
              </p:nvSpPr>
              <p:spPr>
                <a:xfrm>
                  <a:off x="2555546" y="3717032"/>
                  <a:ext cx="45719" cy="3600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9" name="Pravokutnik 28"/>
                <p:cNvSpPr/>
                <p:nvPr/>
              </p:nvSpPr>
              <p:spPr>
                <a:xfrm rot="2218136">
                  <a:off x="2411760" y="3197871"/>
                  <a:ext cx="80223" cy="39025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0" name="Pravokutnik 29"/>
                <p:cNvSpPr/>
                <p:nvPr/>
              </p:nvSpPr>
              <p:spPr>
                <a:xfrm rot="19311959">
                  <a:off x="2843065" y="3205703"/>
                  <a:ext cx="94709" cy="34217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1" name="Nasmiješeno lice 30"/>
                <p:cNvSpPr/>
                <p:nvPr/>
              </p:nvSpPr>
              <p:spPr>
                <a:xfrm>
                  <a:off x="2457249" y="2852936"/>
                  <a:ext cx="370795" cy="288032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grpSp>
            <p:nvGrpSpPr>
              <p:cNvPr id="32" name="Grupa 31"/>
              <p:cNvGrpSpPr/>
              <p:nvPr/>
            </p:nvGrpSpPr>
            <p:grpSpPr>
              <a:xfrm>
                <a:off x="3961202" y="3855811"/>
                <a:ext cx="2194974" cy="772292"/>
                <a:chOff x="539552" y="476672"/>
                <a:chExt cx="1152128" cy="432048"/>
              </a:xfrm>
            </p:grpSpPr>
            <p:sp>
              <p:nvSpPr>
                <p:cNvPr id="33" name="Pravokutnik 32"/>
                <p:cNvSpPr/>
                <p:nvPr/>
              </p:nvSpPr>
              <p:spPr>
                <a:xfrm>
                  <a:off x="539552" y="476672"/>
                  <a:ext cx="1152128" cy="144016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 dirty="0"/>
                </a:p>
              </p:txBody>
            </p:sp>
            <p:sp>
              <p:nvSpPr>
                <p:cNvPr id="34" name="Pravokutnik 33"/>
                <p:cNvSpPr/>
                <p:nvPr/>
              </p:nvSpPr>
              <p:spPr>
                <a:xfrm>
                  <a:off x="683568" y="620688"/>
                  <a:ext cx="864096" cy="288032"/>
                </a:xfrm>
                <a:prstGeom prst="rect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grpSp>
            <p:nvGrpSpPr>
              <p:cNvPr id="35" name="Grupa 34"/>
              <p:cNvGrpSpPr/>
              <p:nvPr/>
            </p:nvGrpSpPr>
            <p:grpSpPr>
              <a:xfrm>
                <a:off x="6231016" y="2770333"/>
                <a:ext cx="664327" cy="1857770"/>
                <a:chOff x="797110" y="870155"/>
                <a:chExt cx="1063396" cy="2486837"/>
              </a:xfrm>
            </p:grpSpPr>
            <p:grpSp>
              <p:nvGrpSpPr>
                <p:cNvPr id="36" name="Grupa 35"/>
                <p:cNvGrpSpPr/>
                <p:nvPr/>
              </p:nvGrpSpPr>
              <p:grpSpPr>
                <a:xfrm>
                  <a:off x="797110" y="980728"/>
                  <a:ext cx="1063396" cy="2376264"/>
                  <a:chOff x="110336" y="260648"/>
                  <a:chExt cx="1063396" cy="2376264"/>
                </a:xfrm>
              </p:grpSpPr>
              <p:sp>
                <p:nvSpPr>
                  <p:cNvPr id="38" name="Nasmiješeno lice 37"/>
                  <p:cNvSpPr/>
                  <p:nvPr/>
                </p:nvSpPr>
                <p:spPr>
                  <a:xfrm>
                    <a:off x="395536" y="260648"/>
                    <a:ext cx="504056" cy="432048"/>
                  </a:xfrm>
                  <a:prstGeom prst="smileyFace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39" name="Pravokutnik 38"/>
                  <p:cNvSpPr/>
                  <p:nvPr/>
                </p:nvSpPr>
                <p:spPr>
                  <a:xfrm>
                    <a:off x="323528" y="692696"/>
                    <a:ext cx="648072" cy="1152128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40" name="Pravokutnik 39"/>
                  <p:cNvSpPr/>
                  <p:nvPr/>
                </p:nvSpPr>
                <p:spPr>
                  <a:xfrm>
                    <a:off x="395536" y="1844824"/>
                    <a:ext cx="144016" cy="792088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41" name="Pravokutnik 40"/>
                  <p:cNvSpPr/>
                  <p:nvPr/>
                </p:nvSpPr>
                <p:spPr>
                  <a:xfrm>
                    <a:off x="755576" y="1844824"/>
                    <a:ext cx="144016" cy="792088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42" name="Pravokutnik 41"/>
                  <p:cNvSpPr/>
                  <p:nvPr/>
                </p:nvSpPr>
                <p:spPr>
                  <a:xfrm rot="18286098">
                    <a:off x="-186977" y="1080554"/>
                    <a:ext cx="751552" cy="15692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43" name="Pravokutnik 42"/>
                  <p:cNvSpPr/>
                  <p:nvPr/>
                </p:nvSpPr>
                <p:spPr>
                  <a:xfrm rot="3454901">
                    <a:off x="719494" y="1089955"/>
                    <a:ext cx="751552" cy="15692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37" name="Prostoručno 36"/>
                <p:cNvSpPr/>
                <p:nvPr/>
              </p:nvSpPr>
              <p:spPr>
                <a:xfrm>
                  <a:off x="998445" y="870155"/>
                  <a:ext cx="696831" cy="459179"/>
                </a:xfrm>
                <a:custGeom>
                  <a:avLst/>
                  <a:gdLst>
                    <a:gd name="connsiteX0" fmla="*/ 44245 w 696831"/>
                    <a:gd name="connsiteY0" fmla="*/ 442451 h 459179"/>
                    <a:gd name="connsiteX1" fmla="*/ 58994 w 696831"/>
                    <a:gd name="connsiteY1" fmla="*/ 324464 h 459179"/>
                    <a:gd name="connsiteX2" fmla="*/ 117987 w 696831"/>
                    <a:gd name="connsiteY2" fmla="*/ 235974 h 459179"/>
                    <a:gd name="connsiteX3" fmla="*/ 162232 w 696831"/>
                    <a:gd name="connsiteY3" fmla="*/ 147484 h 459179"/>
                    <a:gd name="connsiteX4" fmla="*/ 442452 w 696831"/>
                    <a:gd name="connsiteY4" fmla="*/ 176980 h 459179"/>
                    <a:gd name="connsiteX5" fmla="*/ 530942 w 696831"/>
                    <a:gd name="connsiteY5" fmla="*/ 206477 h 459179"/>
                    <a:gd name="connsiteX6" fmla="*/ 560439 w 696831"/>
                    <a:gd name="connsiteY6" fmla="*/ 250722 h 459179"/>
                    <a:gd name="connsiteX7" fmla="*/ 604684 w 696831"/>
                    <a:gd name="connsiteY7" fmla="*/ 442451 h 459179"/>
                    <a:gd name="connsiteX8" fmla="*/ 678426 w 696831"/>
                    <a:gd name="connsiteY8" fmla="*/ 427703 h 459179"/>
                    <a:gd name="connsiteX9" fmla="*/ 619432 w 696831"/>
                    <a:gd name="connsiteY9" fmla="*/ 206477 h 459179"/>
                    <a:gd name="connsiteX10" fmla="*/ 560439 w 696831"/>
                    <a:gd name="connsiteY10" fmla="*/ 117987 h 459179"/>
                    <a:gd name="connsiteX11" fmla="*/ 545691 w 696831"/>
                    <a:gd name="connsiteY11" fmla="*/ 58993 h 459179"/>
                    <a:gd name="connsiteX12" fmla="*/ 457200 w 696831"/>
                    <a:gd name="connsiteY12" fmla="*/ 0 h 459179"/>
                    <a:gd name="connsiteX13" fmla="*/ 235974 w 696831"/>
                    <a:gd name="connsiteY13" fmla="*/ 14748 h 459179"/>
                    <a:gd name="connsiteX14" fmla="*/ 103239 w 696831"/>
                    <a:gd name="connsiteY14" fmla="*/ 103239 h 459179"/>
                    <a:gd name="connsiteX15" fmla="*/ 58994 w 696831"/>
                    <a:gd name="connsiteY15" fmla="*/ 132735 h 459179"/>
                    <a:gd name="connsiteX16" fmla="*/ 29497 w 696831"/>
                    <a:gd name="connsiteY16" fmla="*/ 176980 h 459179"/>
                    <a:gd name="connsiteX17" fmla="*/ 0 w 696831"/>
                    <a:gd name="connsiteY17" fmla="*/ 383458 h 459179"/>
                    <a:gd name="connsiteX18" fmla="*/ 44245 w 696831"/>
                    <a:gd name="connsiteY18" fmla="*/ 442451 h 4591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696831" h="459179">
                      <a:moveTo>
                        <a:pt x="44245" y="442451"/>
                      </a:moveTo>
                      <a:cubicBezTo>
                        <a:pt x="54077" y="432619"/>
                        <a:pt x="45663" y="361790"/>
                        <a:pt x="58994" y="324464"/>
                      </a:cubicBezTo>
                      <a:cubicBezTo>
                        <a:pt x="70917" y="291079"/>
                        <a:pt x="106776" y="269605"/>
                        <a:pt x="117987" y="235974"/>
                      </a:cubicBezTo>
                      <a:cubicBezTo>
                        <a:pt x="138341" y="174914"/>
                        <a:pt x="124113" y="204664"/>
                        <a:pt x="162232" y="147484"/>
                      </a:cubicBezTo>
                      <a:cubicBezTo>
                        <a:pt x="253080" y="153973"/>
                        <a:pt x="352139" y="152349"/>
                        <a:pt x="442452" y="176980"/>
                      </a:cubicBezTo>
                      <a:cubicBezTo>
                        <a:pt x="472449" y="185161"/>
                        <a:pt x="530942" y="206477"/>
                        <a:pt x="530942" y="206477"/>
                      </a:cubicBezTo>
                      <a:cubicBezTo>
                        <a:pt x="540774" y="221225"/>
                        <a:pt x="556453" y="233451"/>
                        <a:pt x="560439" y="250722"/>
                      </a:cubicBezTo>
                      <a:cubicBezTo>
                        <a:pt x="609975" y="465380"/>
                        <a:pt x="535933" y="339326"/>
                        <a:pt x="604684" y="442451"/>
                      </a:cubicBezTo>
                      <a:cubicBezTo>
                        <a:pt x="629265" y="437535"/>
                        <a:pt x="671054" y="451662"/>
                        <a:pt x="678426" y="427703"/>
                      </a:cubicBezTo>
                      <a:cubicBezTo>
                        <a:pt x="721082" y="289071"/>
                        <a:pt x="684702" y="271746"/>
                        <a:pt x="619432" y="206477"/>
                      </a:cubicBezTo>
                      <a:cubicBezTo>
                        <a:pt x="573386" y="68335"/>
                        <a:pt x="648819" y="272654"/>
                        <a:pt x="560439" y="117987"/>
                      </a:cubicBezTo>
                      <a:cubicBezTo>
                        <a:pt x="550382" y="100388"/>
                        <a:pt x="559039" y="74248"/>
                        <a:pt x="545691" y="58993"/>
                      </a:cubicBezTo>
                      <a:cubicBezTo>
                        <a:pt x="522346" y="32314"/>
                        <a:pt x="457200" y="0"/>
                        <a:pt x="457200" y="0"/>
                      </a:cubicBezTo>
                      <a:cubicBezTo>
                        <a:pt x="383458" y="4916"/>
                        <a:pt x="307870" y="-2370"/>
                        <a:pt x="235974" y="14748"/>
                      </a:cubicBezTo>
                      <a:cubicBezTo>
                        <a:pt x="235973" y="14748"/>
                        <a:pt x="125362" y="88490"/>
                        <a:pt x="103239" y="103239"/>
                      </a:cubicBezTo>
                      <a:lnTo>
                        <a:pt x="58994" y="132735"/>
                      </a:lnTo>
                      <a:cubicBezTo>
                        <a:pt x="49162" y="147483"/>
                        <a:pt x="37424" y="161126"/>
                        <a:pt x="29497" y="176980"/>
                      </a:cubicBezTo>
                      <a:cubicBezTo>
                        <a:pt x="1126" y="233724"/>
                        <a:pt x="3767" y="342020"/>
                        <a:pt x="0" y="383458"/>
                      </a:cubicBezTo>
                      <a:cubicBezTo>
                        <a:pt x="16140" y="496430"/>
                        <a:pt x="34413" y="452283"/>
                        <a:pt x="44245" y="442451"/>
                      </a:cubicBezTo>
                      <a:close/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grpSp>
            <p:nvGrpSpPr>
              <p:cNvPr id="44" name="Grupa 43"/>
              <p:cNvGrpSpPr/>
              <p:nvPr/>
            </p:nvGrpSpPr>
            <p:grpSpPr>
              <a:xfrm>
                <a:off x="3059832" y="2048589"/>
                <a:ext cx="1433131" cy="923330"/>
                <a:chOff x="3210876" y="2145630"/>
                <a:chExt cx="1433131" cy="923330"/>
              </a:xfrm>
            </p:grpSpPr>
            <p:sp>
              <p:nvSpPr>
                <p:cNvPr id="45" name="Pravokutni oblačić 44"/>
                <p:cNvSpPr/>
                <p:nvPr/>
              </p:nvSpPr>
              <p:spPr>
                <a:xfrm>
                  <a:off x="3210876" y="2234202"/>
                  <a:ext cx="1433131" cy="817852"/>
                </a:xfrm>
                <a:prstGeom prst="wedgeRectCallout">
                  <a:avLst>
                    <a:gd name="adj1" fmla="val -48906"/>
                    <a:gd name="adj2" fmla="val 114094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6" name="TekstniOkvir 45"/>
                <p:cNvSpPr txBox="1"/>
                <p:nvPr/>
              </p:nvSpPr>
              <p:spPr>
                <a:xfrm>
                  <a:off x="3325845" y="2145630"/>
                  <a:ext cx="1096373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r-HR" dirty="0" smtClean="0"/>
                    <a:t>Doktorice bolestan sam</a:t>
                  </a:r>
                  <a:endParaRPr lang="hr-HR" dirty="0"/>
                </a:p>
              </p:txBody>
            </p:sp>
          </p:grpSp>
          <p:grpSp>
            <p:nvGrpSpPr>
              <p:cNvPr id="47" name="Grupa 46"/>
              <p:cNvGrpSpPr/>
              <p:nvPr/>
            </p:nvGrpSpPr>
            <p:grpSpPr>
              <a:xfrm>
                <a:off x="5008533" y="2107823"/>
                <a:ext cx="1291659" cy="857880"/>
                <a:chOff x="4788024" y="2067065"/>
                <a:chExt cx="1291659" cy="857880"/>
              </a:xfrm>
            </p:grpSpPr>
            <p:sp>
              <p:nvSpPr>
                <p:cNvPr id="48" name="Pravokutni oblačić 47"/>
                <p:cNvSpPr/>
                <p:nvPr/>
              </p:nvSpPr>
              <p:spPr>
                <a:xfrm>
                  <a:off x="4788024" y="2067065"/>
                  <a:ext cx="1291659" cy="857880"/>
                </a:xfrm>
                <a:prstGeom prst="wedgeRectCallout">
                  <a:avLst>
                    <a:gd name="adj1" fmla="val 44364"/>
                    <a:gd name="adj2" fmla="val 68883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9" name="TekstniOkvir 48"/>
                <p:cNvSpPr txBox="1"/>
                <p:nvPr/>
              </p:nvSpPr>
              <p:spPr>
                <a:xfrm>
                  <a:off x="4788024" y="2067065"/>
                  <a:ext cx="129165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r-HR" dirty="0" smtClean="0"/>
                    <a:t>Dođi da te pregledam</a:t>
                  </a:r>
                  <a:endParaRPr lang="hr-HR" dirty="0"/>
                </a:p>
              </p:txBody>
            </p:sp>
          </p:grpSp>
        </p:grpSp>
      </p:grpSp>
      <p:sp>
        <p:nvSpPr>
          <p:cNvPr id="52" name="Nasmiješeno lice 51"/>
          <p:cNvSpPr/>
          <p:nvPr/>
        </p:nvSpPr>
        <p:spPr>
          <a:xfrm>
            <a:off x="179512" y="3645024"/>
            <a:ext cx="720080" cy="504056"/>
          </a:xfrm>
          <a:prstGeom prst="smileyFac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Jednakokračni trokut 52"/>
          <p:cNvSpPr/>
          <p:nvPr/>
        </p:nvSpPr>
        <p:spPr>
          <a:xfrm>
            <a:off x="107504" y="4149080"/>
            <a:ext cx="864096" cy="158417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Pravokutnik 53"/>
          <p:cNvSpPr/>
          <p:nvPr/>
        </p:nvSpPr>
        <p:spPr>
          <a:xfrm rot="19347292">
            <a:off x="539552" y="4725144"/>
            <a:ext cx="864096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Pravokutnik 54"/>
          <p:cNvSpPr/>
          <p:nvPr/>
        </p:nvSpPr>
        <p:spPr>
          <a:xfrm rot="19347292">
            <a:off x="729175" y="4973514"/>
            <a:ext cx="864096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Pravokutnik 55"/>
          <p:cNvSpPr/>
          <p:nvPr/>
        </p:nvSpPr>
        <p:spPr>
          <a:xfrm>
            <a:off x="215516" y="5733256"/>
            <a:ext cx="10801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Pravokutnik 56"/>
          <p:cNvSpPr/>
          <p:nvPr/>
        </p:nvSpPr>
        <p:spPr>
          <a:xfrm>
            <a:off x="611560" y="5733256"/>
            <a:ext cx="10801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Prostoručno 57"/>
          <p:cNvSpPr/>
          <p:nvPr/>
        </p:nvSpPr>
        <p:spPr>
          <a:xfrm>
            <a:off x="-6260" y="3495368"/>
            <a:ext cx="1055287" cy="678426"/>
          </a:xfrm>
          <a:custGeom>
            <a:avLst/>
            <a:gdLst>
              <a:gd name="connsiteX0" fmla="*/ 138995 w 1055287"/>
              <a:gd name="connsiteY0" fmla="*/ 663677 h 678426"/>
              <a:gd name="connsiteX1" fmla="*/ 124247 w 1055287"/>
              <a:gd name="connsiteY1" fmla="*/ 589935 h 678426"/>
              <a:gd name="connsiteX2" fmla="*/ 138995 w 1055287"/>
              <a:gd name="connsiteY2" fmla="*/ 501445 h 678426"/>
              <a:gd name="connsiteX3" fmla="*/ 197989 w 1055287"/>
              <a:gd name="connsiteY3" fmla="*/ 398206 h 678426"/>
              <a:gd name="connsiteX4" fmla="*/ 242234 w 1055287"/>
              <a:gd name="connsiteY4" fmla="*/ 235974 h 678426"/>
              <a:gd name="connsiteX5" fmla="*/ 256983 w 1055287"/>
              <a:gd name="connsiteY5" fmla="*/ 191729 h 678426"/>
              <a:gd name="connsiteX6" fmla="*/ 360221 w 1055287"/>
              <a:gd name="connsiteY6" fmla="*/ 162232 h 678426"/>
              <a:gd name="connsiteX7" fmla="*/ 551950 w 1055287"/>
              <a:gd name="connsiteY7" fmla="*/ 176980 h 678426"/>
              <a:gd name="connsiteX8" fmla="*/ 596195 w 1055287"/>
              <a:gd name="connsiteY8" fmla="*/ 206477 h 678426"/>
              <a:gd name="connsiteX9" fmla="*/ 714183 w 1055287"/>
              <a:gd name="connsiteY9" fmla="*/ 221226 h 678426"/>
              <a:gd name="connsiteX10" fmla="*/ 758428 w 1055287"/>
              <a:gd name="connsiteY10" fmla="*/ 235974 h 678426"/>
              <a:gd name="connsiteX11" fmla="*/ 846918 w 1055287"/>
              <a:gd name="connsiteY11" fmla="*/ 294967 h 678426"/>
              <a:gd name="connsiteX12" fmla="*/ 891163 w 1055287"/>
              <a:gd name="connsiteY12" fmla="*/ 383458 h 678426"/>
              <a:gd name="connsiteX13" fmla="*/ 935408 w 1055287"/>
              <a:gd name="connsiteY13" fmla="*/ 648929 h 678426"/>
              <a:gd name="connsiteX14" fmla="*/ 994402 w 1055287"/>
              <a:gd name="connsiteY14" fmla="*/ 678426 h 678426"/>
              <a:gd name="connsiteX15" fmla="*/ 1038647 w 1055287"/>
              <a:gd name="connsiteY15" fmla="*/ 648929 h 678426"/>
              <a:gd name="connsiteX16" fmla="*/ 994402 w 1055287"/>
              <a:gd name="connsiteY16" fmla="*/ 309716 h 678426"/>
              <a:gd name="connsiteX17" fmla="*/ 979654 w 1055287"/>
              <a:gd name="connsiteY17" fmla="*/ 265471 h 678426"/>
              <a:gd name="connsiteX18" fmla="*/ 964905 w 1055287"/>
              <a:gd name="connsiteY18" fmla="*/ 206477 h 678426"/>
              <a:gd name="connsiteX19" fmla="*/ 935408 w 1055287"/>
              <a:gd name="connsiteY19" fmla="*/ 162232 h 678426"/>
              <a:gd name="connsiteX20" fmla="*/ 891163 w 1055287"/>
              <a:gd name="connsiteY20" fmla="*/ 73742 h 678426"/>
              <a:gd name="connsiteX21" fmla="*/ 758428 w 1055287"/>
              <a:gd name="connsiteY21" fmla="*/ 0 h 678426"/>
              <a:gd name="connsiteX22" fmla="*/ 448712 w 1055287"/>
              <a:gd name="connsiteY22" fmla="*/ 14748 h 678426"/>
              <a:gd name="connsiteX23" fmla="*/ 404466 w 1055287"/>
              <a:gd name="connsiteY23" fmla="*/ 29497 h 678426"/>
              <a:gd name="connsiteX24" fmla="*/ 345473 w 1055287"/>
              <a:gd name="connsiteY24" fmla="*/ 44245 h 678426"/>
              <a:gd name="connsiteX25" fmla="*/ 256983 w 1055287"/>
              <a:gd name="connsiteY25" fmla="*/ 73742 h 678426"/>
              <a:gd name="connsiteX26" fmla="*/ 168492 w 1055287"/>
              <a:gd name="connsiteY26" fmla="*/ 132735 h 678426"/>
              <a:gd name="connsiteX27" fmla="*/ 153744 w 1055287"/>
              <a:gd name="connsiteY27" fmla="*/ 206477 h 678426"/>
              <a:gd name="connsiteX28" fmla="*/ 94750 w 1055287"/>
              <a:gd name="connsiteY28" fmla="*/ 294967 h 678426"/>
              <a:gd name="connsiteX29" fmla="*/ 21008 w 1055287"/>
              <a:gd name="connsiteY29" fmla="*/ 368709 h 678426"/>
              <a:gd name="connsiteX30" fmla="*/ 21008 w 1055287"/>
              <a:gd name="connsiteY30" fmla="*/ 530942 h 678426"/>
              <a:gd name="connsiteX31" fmla="*/ 65254 w 1055287"/>
              <a:gd name="connsiteY31" fmla="*/ 545690 h 678426"/>
              <a:gd name="connsiteX32" fmla="*/ 80002 w 1055287"/>
              <a:gd name="connsiteY32" fmla="*/ 589935 h 678426"/>
              <a:gd name="connsiteX33" fmla="*/ 94750 w 1055287"/>
              <a:gd name="connsiteY33" fmla="*/ 619432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55287" h="678426">
                <a:moveTo>
                  <a:pt x="138995" y="663677"/>
                </a:moveTo>
                <a:cubicBezTo>
                  <a:pt x="134079" y="639096"/>
                  <a:pt x="124247" y="615002"/>
                  <a:pt x="124247" y="589935"/>
                </a:cubicBezTo>
                <a:cubicBezTo>
                  <a:pt x="124247" y="560031"/>
                  <a:pt x="130402" y="530087"/>
                  <a:pt x="138995" y="501445"/>
                </a:cubicBezTo>
                <a:cubicBezTo>
                  <a:pt x="149202" y="467422"/>
                  <a:pt x="178240" y="427830"/>
                  <a:pt x="197989" y="398206"/>
                </a:cubicBezTo>
                <a:cubicBezTo>
                  <a:pt x="218834" y="293978"/>
                  <a:pt x="204811" y="348242"/>
                  <a:pt x="242234" y="235974"/>
                </a:cubicBezTo>
                <a:cubicBezTo>
                  <a:pt x="247150" y="221226"/>
                  <a:pt x="241901" y="195500"/>
                  <a:pt x="256983" y="191729"/>
                </a:cubicBezTo>
                <a:cubicBezTo>
                  <a:pt x="331058" y="173209"/>
                  <a:pt x="296747" y="183390"/>
                  <a:pt x="360221" y="162232"/>
                </a:cubicBezTo>
                <a:cubicBezTo>
                  <a:pt x="424131" y="167148"/>
                  <a:pt x="488949" y="165167"/>
                  <a:pt x="551950" y="176980"/>
                </a:cubicBezTo>
                <a:cubicBezTo>
                  <a:pt x="569372" y="180247"/>
                  <a:pt x="579094" y="201813"/>
                  <a:pt x="596195" y="206477"/>
                </a:cubicBezTo>
                <a:cubicBezTo>
                  <a:pt x="634434" y="216906"/>
                  <a:pt x="674854" y="216310"/>
                  <a:pt x="714183" y="221226"/>
                </a:cubicBezTo>
                <a:cubicBezTo>
                  <a:pt x="728931" y="226142"/>
                  <a:pt x="744838" y="228424"/>
                  <a:pt x="758428" y="235974"/>
                </a:cubicBezTo>
                <a:cubicBezTo>
                  <a:pt x="789417" y="253190"/>
                  <a:pt x="846918" y="294967"/>
                  <a:pt x="846918" y="294967"/>
                </a:cubicBezTo>
                <a:cubicBezTo>
                  <a:pt x="866473" y="324300"/>
                  <a:pt x="887092" y="346821"/>
                  <a:pt x="891163" y="383458"/>
                </a:cubicBezTo>
                <a:cubicBezTo>
                  <a:pt x="894798" y="416174"/>
                  <a:pt x="867865" y="592643"/>
                  <a:pt x="935408" y="648929"/>
                </a:cubicBezTo>
                <a:cubicBezTo>
                  <a:pt x="952298" y="663004"/>
                  <a:pt x="974737" y="668594"/>
                  <a:pt x="994402" y="678426"/>
                </a:cubicBezTo>
                <a:cubicBezTo>
                  <a:pt x="1009150" y="668594"/>
                  <a:pt x="1037042" y="666582"/>
                  <a:pt x="1038647" y="648929"/>
                </a:cubicBezTo>
                <a:cubicBezTo>
                  <a:pt x="1061785" y="394414"/>
                  <a:pt x="1071526" y="425401"/>
                  <a:pt x="994402" y="309716"/>
                </a:cubicBezTo>
                <a:cubicBezTo>
                  <a:pt x="989486" y="294968"/>
                  <a:pt x="983925" y="280419"/>
                  <a:pt x="979654" y="265471"/>
                </a:cubicBezTo>
                <a:cubicBezTo>
                  <a:pt x="974085" y="245981"/>
                  <a:pt x="972890" y="225108"/>
                  <a:pt x="964905" y="206477"/>
                </a:cubicBezTo>
                <a:cubicBezTo>
                  <a:pt x="957923" y="190185"/>
                  <a:pt x="945240" y="176980"/>
                  <a:pt x="935408" y="162232"/>
                </a:cubicBezTo>
                <a:cubicBezTo>
                  <a:pt x="924888" y="130670"/>
                  <a:pt x="918072" y="97288"/>
                  <a:pt x="891163" y="73742"/>
                </a:cubicBezTo>
                <a:cubicBezTo>
                  <a:pt x="828746" y="19127"/>
                  <a:pt x="819199" y="20256"/>
                  <a:pt x="758428" y="0"/>
                </a:cubicBezTo>
                <a:cubicBezTo>
                  <a:pt x="655189" y="4916"/>
                  <a:pt x="551711" y="6165"/>
                  <a:pt x="448712" y="14748"/>
                </a:cubicBezTo>
                <a:cubicBezTo>
                  <a:pt x="433219" y="16039"/>
                  <a:pt x="419414" y="25226"/>
                  <a:pt x="404466" y="29497"/>
                </a:cubicBezTo>
                <a:cubicBezTo>
                  <a:pt x="384976" y="35065"/>
                  <a:pt x="364888" y="38421"/>
                  <a:pt x="345473" y="44245"/>
                </a:cubicBezTo>
                <a:cubicBezTo>
                  <a:pt x="315692" y="53179"/>
                  <a:pt x="282853" y="56495"/>
                  <a:pt x="256983" y="73742"/>
                </a:cubicBezTo>
                <a:lnTo>
                  <a:pt x="168492" y="132735"/>
                </a:lnTo>
                <a:cubicBezTo>
                  <a:pt x="163576" y="157316"/>
                  <a:pt x="164117" y="183656"/>
                  <a:pt x="153744" y="206477"/>
                </a:cubicBezTo>
                <a:cubicBezTo>
                  <a:pt x="139074" y="238750"/>
                  <a:pt x="114414" y="265470"/>
                  <a:pt x="94750" y="294967"/>
                </a:cubicBezTo>
                <a:cubicBezTo>
                  <a:pt x="55419" y="353963"/>
                  <a:pt x="80005" y="329379"/>
                  <a:pt x="21008" y="368709"/>
                </a:cubicBezTo>
                <a:cubicBezTo>
                  <a:pt x="891" y="429063"/>
                  <a:pt x="-13933" y="452326"/>
                  <a:pt x="21008" y="530942"/>
                </a:cubicBezTo>
                <a:cubicBezTo>
                  <a:pt x="27322" y="545148"/>
                  <a:pt x="50505" y="540774"/>
                  <a:pt x="65254" y="545690"/>
                </a:cubicBezTo>
                <a:cubicBezTo>
                  <a:pt x="70170" y="560438"/>
                  <a:pt x="76232" y="574853"/>
                  <a:pt x="80002" y="589935"/>
                </a:cubicBezTo>
                <a:cubicBezTo>
                  <a:pt x="97642" y="660498"/>
                  <a:pt x="94750" y="699123"/>
                  <a:pt x="94750" y="619432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61" name="Grupa 60"/>
          <p:cNvGrpSpPr/>
          <p:nvPr/>
        </p:nvGrpSpPr>
        <p:grpSpPr>
          <a:xfrm>
            <a:off x="117107" y="2437790"/>
            <a:ext cx="2088232" cy="752183"/>
            <a:chOff x="-3276872" y="724054"/>
            <a:chExt cx="2088232" cy="834110"/>
          </a:xfrm>
        </p:grpSpPr>
        <p:sp>
          <p:nvSpPr>
            <p:cNvPr id="59" name="Pravokutni oblačić 58"/>
            <p:cNvSpPr/>
            <p:nvPr/>
          </p:nvSpPr>
          <p:spPr>
            <a:xfrm>
              <a:off x="-3276872" y="766076"/>
              <a:ext cx="2088232" cy="792088"/>
            </a:xfrm>
            <a:prstGeom prst="wedgeRect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TekstniOkvir 59"/>
            <p:cNvSpPr txBox="1"/>
            <p:nvPr/>
          </p:nvSpPr>
          <p:spPr>
            <a:xfrm>
              <a:off x="-3276872" y="724054"/>
              <a:ext cx="20882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2.Pravo na zdravstvenu skrb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336409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avokutnik 35"/>
          <p:cNvSpPr/>
          <p:nvPr/>
        </p:nvSpPr>
        <p:spPr>
          <a:xfrm>
            <a:off x="35124" y="-21704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Pravokutnik 36"/>
          <p:cNvSpPr/>
          <p:nvPr/>
        </p:nvSpPr>
        <p:spPr>
          <a:xfrm>
            <a:off x="21724" y="5733256"/>
            <a:ext cx="9144000" cy="112474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9" name="Grupa 58"/>
          <p:cNvGrpSpPr/>
          <p:nvPr/>
        </p:nvGrpSpPr>
        <p:grpSpPr>
          <a:xfrm>
            <a:off x="2577500" y="260648"/>
            <a:ext cx="6552728" cy="3960440"/>
            <a:chOff x="2555776" y="260648"/>
            <a:chExt cx="6552728" cy="3960440"/>
          </a:xfrm>
        </p:grpSpPr>
        <p:sp>
          <p:nvSpPr>
            <p:cNvPr id="38" name="Pravokutnik 37"/>
            <p:cNvSpPr/>
            <p:nvPr/>
          </p:nvSpPr>
          <p:spPr>
            <a:xfrm>
              <a:off x="2555776" y="260648"/>
              <a:ext cx="6552728" cy="3960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5" name="Grupa 44"/>
            <p:cNvGrpSpPr/>
            <p:nvPr/>
          </p:nvGrpSpPr>
          <p:grpSpPr>
            <a:xfrm>
              <a:off x="3080363" y="1980140"/>
              <a:ext cx="938570" cy="1872208"/>
              <a:chOff x="3736548" y="2564904"/>
              <a:chExt cx="463886" cy="1224136"/>
            </a:xfrm>
          </p:grpSpPr>
          <p:sp>
            <p:nvSpPr>
              <p:cNvPr id="39" name="Pravokutnik 38"/>
              <p:cNvSpPr/>
              <p:nvPr/>
            </p:nvSpPr>
            <p:spPr>
              <a:xfrm>
                <a:off x="3822433" y="2852936"/>
                <a:ext cx="288032" cy="5760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0" name="Pravokutnik 39"/>
              <p:cNvSpPr/>
              <p:nvPr/>
            </p:nvSpPr>
            <p:spPr>
              <a:xfrm>
                <a:off x="4041425" y="3429000"/>
                <a:ext cx="45719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1" name="Pravokutnik 40"/>
              <p:cNvSpPr/>
              <p:nvPr/>
            </p:nvSpPr>
            <p:spPr>
              <a:xfrm>
                <a:off x="3851690" y="3429000"/>
                <a:ext cx="45719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2" name="Pravokutnik 41"/>
              <p:cNvSpPr/>
              <p:nvPr/>
            </p:nvSpPr>
            <p:spPr>
              <a:xfrm rot="2218136">
                <a:off x="3736548" y="2909839"/>
                <a:ext cx="80223" cy="3902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3" name="Pravokutnik 42"/>
              <p:cNvSpPr/>
              <p:nvPr/>
            </p:nvSpPr>
            <p:spPr>
              <a:xfrm rot="19311959">
                <a:off x="4105725" y="2917671"/>
                <a:ext cx="94709" cy="34217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4" name="Nasmiješeno lice 43"/>
              <p:cNvSpPr/>
              <p:nvPr/>
            </p:nvSpPr>
            <p:spPr>
              <a:xfrm>
                <a:off x="3753393" y="2564904"/>
                <a:ext cx="370795" cy="288032"/>
              </a:xfrm>
              <a:prstGeom prst="smileyFac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60" name="Grupa 59"/>
          <p:cNvGrpSpPr/>
          <p:nvPr/>
        </p:nvGrpSpPr>
        <p:grpSpPr>
          <a:xfrm>
            <a:off x="3842906" y="908720"/>
            <a:ext cx="2673310" cy="792088"/>
            <a:chOff x="3842906" y="908720"/>
            <a:chExt cx="2673310" cy="792088"/>
          </a:xfrm>
        </p:grpSpPr>
        <p:sp>
          <p:nvSpPr>
            <p:cNvPr id="46" name="Pravokutni oblačić 45"/>
            <p:cNvSpPr/>
            <p:nvPr/>
          </p:nvSpPr>
          <p:spPr>
            <a:xfrm>
              <a:off x="3864665" y="908720"/>
              <a:ext cx="2651551" cy="792088"/>
            </a:xfrm>
            <a:prstGeom prst="wedgeRectCallout">
              <a:avLst>
                <a:gd name="adj1" fmla="val -44194"/>
                <a:gd name="adj2" fmla="val 7925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TekstniOkvir 46"/>
            <p:cNvSpPr txBox="1"/>
            <p:nvPr/>
          </p:nvSpPr>
          <p:spPr>
            <a:xfrm>
              <a:off x="3842906" y="908720"/>
              <a:ext cx="26733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Ja mislim drugačije i imam pravo to reći</a:t>
              </a:r>
              <a:endParaRPr lang="hr-HR" dirty="0"/>
            </a:p>
          </p:txBody>
        </p:sp>
      </p:grpSp>
      <p:sp>
        <p:nvSpPr>
          <p:cNvPr id="48" name="Nasmiješeno lice 47"/>
          <p:cNvSpPr/>
          <p:nvPr/>
        </p:nvSpPr>
        <p:spPr>
          <a:xfrm>
            <a:off x="323528" y="3578656"/>
            <a:ext cx="720080" cy="504056"/>
          </a:xfrm>
          <a:prstGeom prst="smileyFac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Jednakokračni trokut 48"/>
          <p:cNvSpPr/>
          <p:nvPr/>
        </p:nvSpPr>
        <p:spPr>
          <a:xfrm>
            <a:off x="251520" y="4082712"/>
            <a:ext cx="864096" cy="158417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Pravokutnik 49"/>
          <p:cNvSpPr/>
          <p:nvPr/>
        </p:nvSpPr>
        <p:spPr>
          <a:xfrm rot="19347292">
            <a:off x="683568" y="4658776"/>
            <a:ext cx="864096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Pravokutnik 50"/>
          <p:cNvSpPr/>
          <p:nvPr/>
        </p:nvSpPr>
        <p:spPr>
          <a:xfrm rot="19347292">
            <a:off x="873191" y="4907146"/>
            <a:ext cx="864096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Pravokutnik 51"/>
          <p:cNvSpPr/>
          <p:nvPr/>
        </p:nvSpPr>
        <p:spPr>
          <a:xfrm>
            <a:off x="359532" y="5666888"/>
            <a:ext cx="10801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Pravokutnik 52"/>
          <p:cNvSpPr/>
          <p:nvPr/>
        </p:nvSpPr>
        <p:spPr>
          <a:xfrm>
            <a:off x="755576" y="5666888"/>
            <a:ext cx="108012" cy="7920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Prostoručno 53"/>
          <p:cNvSpPr/>
          <p:nvPr/>
        </p:nvSpPr>
        <p:spPr>
          <a:xfrm>
            <a:off x="137756" y="3429000"/>
            <a:ext cx="1055287" cy="678426"/>
          </a:xfrm>
          <a:custGeom>
            <a:avLst/>
            <a:gdLst>
              <a:gd name="connsiteX0" fmla="*/ 138995 w 1055287"/>
              <a:gd name="connsiteY0" fmla="*/ 663677 h 678426"/>
              <a:gd name="connsiteX1" fmla="*/ 124247 w 1055287"/>
              <a:gd name="connsiteY1" fmla="*/ 589935 h 678426"/>
              <a:gd name="connsiteX2" fmla="*/ 138995 w 1055287"/>
              <a:gd name="connsiteY2" fmla="*/ 501445 h 678426"/>
              <a:gd name="connsiteX3" fmla="*/ 197989 w 1055287"/>
              <a:gd name="connsiteY3" fmla="*/ 398206 h 678426"/>
              <a:gd name="connsiteX4" fmla="*/ 242234 w 1055287"/>
              <a:gd name="connsiteY4" fmla="*/ 235974 h 678426"/>
              <a:gd name="connsiteX5" fmla="*/ 256983 w 1055287"/>
              <a:gd name="connsiteY5" fmla="*/ 191729 h 678426"/>
              <a:gd name="connsiteX6" fmla="*/ 360221 w 1055287"/>
              <a:gd name="connsiteY6" fmla="*/ 162232 h 678426"/>
              <a:gd name="connsiteX7" fmla="*/ 551950 w 1055287"/>
              <a:gd name="connsiteY7" fmla="*/ 176980 h 678426"/>
              <a:gd name="connsiteX8" fmla="*/ 596195 w 1055287"/>
              <a:gd name="connsiteY8" fmla="*/ 206477 h 678426"/>
              <a:gd name="connsiteX9" fmla="*/ 714183 w 1055287"/>
              <a:gd name="connsiteY9" fmla="*/ 221226 h 678426"/>
              <a:gd name="connsiteX10" fmla="*/ 758428 w 1055287"/>
              <a:gd name="connsiteY10" fmla="*/ 235974 h 678426"/>
              <a:gd name="connsiteX11" fmla="*/ 846918 w 1055287"/>
              <a:gd name="connsiteY11" fmla="*/ 294967 h 678426"/>
              <a:gd name="connsiteX12" fmla="*/ 891163 w 1055287"/>
              <a:gd name="connsiteY12" fmla="*/ 383458 h 678426"/>
              <a:gd name="connsiteX13" fmla="*/ 935408 w 1055287"/>
              <a:gd name="connsiteY13" fmla="*/ 648929 h 678426"/>
              <a:gd name="connsiteX14" fmla="*/ 994402 w 1055287"/>
              <a:gd name="connsiteY14" fmla="*/ 678426 h 678426"/>
              <a:gd name="connsiteX15" fmla="*/ 1038647 w 1055287"/>
              <a:gd name="connsiteY15" fmla="*/ 648929 h 678426"/>
              <a:gd name="connsiteX16" fmla="*/ 994402 w 1055287"/>
              <a:gd name="connsiteY16" fmla="*/ 309716 h 678426"/>
              <a:gd name="connsiteX17" fmla="*/ 979654 w 1055287"/>
              <a:gd name="connsiteY17" fmla="*/ 265471 h 678426"/>
              <a:gd name="connsiteX18" fmla="*/ 964905 w 1055287"/>
              <a:gd name="connsiteY18" fmla="*/ 206477 h 678426"/>
              <a:gd name="connsiteX19" fmla="*/ 935408 w 1055287"/>
              <a:gd name="connsiteY19" fmla="*/ 162232 h 678426"/>
              <a:gd name="connsiteX20" fmla="*/ 891163 w 1055287"/>
              <a:gd name="connsiteY20" fmla="*/ 73742 h 678426"/>
              <a:gd name="connsiteX21" fmla="*/ 758428 w 1055287"/>
              <a:gd name="connsiteY21" fmla="*/ 0 h 678426"/>
              <a:gd name="connsiteX22" fmla="*/ 448712 w 1055287"/>
              <a:gd name="connsiteY22" fmla="*/ 14748 h 678426"/>
              <a:gd name="connsiteX23" fmla="*/ 404466 w 1055287"/>
              <a:gd name="connsiteY23" fmla="*/ 29497 h 678426"/>
              <a:gd name="connsiteX24" fmla="*/ 345473 w 1055287"/>
              <a:gd name="connsiteY24" fmla="*/ 44245 h 678426"/>
              <a:gd name="connsiteX25" fmla="*/ 256983 w 1055287"/>
              <a:gd name="connsiteY25" fmla="*/ 73742 h 678426"/>
              <a:gd name="connsiteX26" fmla="*/ 168492 w 1055287"/>
              <a:gd name="connsiteY26" fmla="*/ 132735 h 678426"/>
              <a:gd name="connsiteX27" fmla="*/ 153744 w 1055287"/>
              <a:gd name="connsiteY27" fmla="*/ 206477 h 678426"/>
              <a:gd name="connsiteX28" fmla="*/ 94750 w 1055287"/>
              <a:gd name="connsiteY28" fmla="*/ 294967 h 678426"/>
              <a:gd name="connsiteX29" fmla="*/ 21008 w 1055287"/>
              <a:gd name="connsiteY29" fmla="*/ 368709 h 678426"/>
              <a:gd name="connsiteX30" fmla="*/ 21008 w 1055287"/>
              <a:gd name="connsiteY30" fmla="*/ 530942 h 678426"/>
              <a:gd name="connsiteX31" fmla="*/ 65254 w 1055287"/>
              <a:gd name="connsiteY31" fmla="*/ 545690 h 678426"/>
              <a:gd name="connsiteX32" fmla="*/ 80002 w 1055287"/>
              <a:gd name="connsiteY32" fmla="*/ 589935 h 678426"/>
              <a:gd name="connsiteX33" fmla="*/ 94750 w 1055287"/>
              <a:gd name="connsiteY33" fmla="*/ 619432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55287" h="678426">
                <a:moveTo>
                  <a:pt x="138995" y="663677"/>
                </a:moveTo>
                <a:cubicBezTo>
                  <a:pt x="134079" y="639096"/>
                  <a:pt x="124247" y="615002"/>
                  <a:pt x="124247" y="589935"/>
                </a:cubicBezTo>
                <a:cubicBezTo>
                  <a:pt x="124247" y="560031"/>
                  <a:pt x="130402" y="530087"/>
                  <a:pt x="138995" y="501445"/>
                </a:cubicBezTo>
                <a:cubicBezTo>
                  <a:pt x="149202" y="467422"/>
                  <a:pt x="178240" y="427830"/>
                  <a:pt x="197989" y="398206"/>
                </a:cubicBezTo>
                <a:cubicBezTo>
                  <a:pt x="218834" y="293978"/>
                  <a:pt x="204811" y="348242"/>
                  <a:pt x="242234" y="235974"/>
                </a:cubicBezTo>
                <a:cubicBezTo>
                  <a:pt x="247150" y="221226"/>
                  <a:pt x="241901" y="195500"/>
                  <a:pt x="256983" y="191729"/>
                </a:cubicBezTo>
                <a:cubicBezTo>
                  <a:pt x="331058" y="173209"/>
                  <a:pt x="296747" y="183390"/>
                  <a:pt x="360221" y="162232"/>
                </a:cubicBezTo>
                <a:cubicBezTo>
                  <a:pt x="424131" y="167148"/>
                  <a:pt x="488949" y="165167"/>
                  <a:pt x="551950" y="176980"/>
                </a:cubicBezTo>
                <a:cubicBezTo>
                  <a:pt x="569372" y="180247"/>
                  <a:pt x="579094" y="201813"/>
                  <a:pt x="596195" y="206477"/>
                </a:cubicBezTo>
                <a:cubicBezTo>
                  <a:pt x="634434" y="216906"/>
                  <a:pt x="674854" y="216310"/>
                  <a:pt x="714183" y="221226"/>
                </a:cubicBezTo>
                <a:cubicBezTo>
                  <a:pt x="728931" y="226142"/>
                  <a:pt x="744838" y="228424"/>
                  <a:pt x="758428" y="235974"/>
                </a:cubicBezTo>
                <a:cubicBezTo>
                  <a:pt x="789417" y="253190"/>
                  <a:pt x="846918" y="294967"/>
                  <a:pt x="846918" y="294967"/>
                </a:cubicBezTo>
                <a:cubicBezTo>
                  <a:pt x="866473" y="324300"/>
                  <a:pt x="887092" y="346821"/>
                  <a:pt x="891163" y="383458"/>
                </a:cubicBezTo>
                <a:cubicBezTo>
                  <a:pt x="894798" y="416174"/>
                  <a:pt x="867865" y="592643"/>
                  <a:pt x="935408" y="648929"/>
                </a:cubicBezTo>
                <a:cubicBezTo>
                  <a:pt x="952298" y="663004"/>
                  <a:pt x="974737" y="668594"/>
                  <a:pt x="994402" y="678426"/>
                </a:cubicBezTo>
                <a:cubicBezTo>
                  <a:pt x="1009150" y="668594"/>
                  <a:pt x="1037042" y="666582"/>
                  <a:pt x="1038647" y="648929"/>
                </a:cubicBezTo>
                <a:cubicBezTo>
                  <a:pt x="1061785" y="394414"/>
                  <a:pt x="1071526" y="425401"/>
                  <a:pt x="994402" y="309716"/>
                </a:cubicBezTo>
                <a:cubicBezTo>
                  <a:pt x="989486" y="294968"/>
                  <a:pt x="983925" y="280419"/>
                  <a:pt x="979654" y="265471"/>
                </a:cubicBezTo>
                <a:cubicBezTo>
                  <a:pt x="974085" y="245981"/>
                  <a:pt x="972890" y="225108"/>
                  <a:pt x="964905" y="206477"/>
                </a:cubicBezTo>
                <a:cubicBezTo>
                  <a:pt x="957923" y="190185"/>
                  <a:pt x="945240" y="176980"/>
                  <a:pt x="935408" y="162232"/>
                </a:cubicBezTo>
                <a:cubicBezTo>
                  <a:pt x="924888" y="130670"/>
                  <a:pt x="918072" y="97288"/>
                  <a:pt x="891163" y="73742"/>
                </a:cubicBezTo>
                <a:cubicBezTo>
                  <a:pt x="828746" y="19127"/>
                  <a:pt x="819199" y="20256"/>
                  <a:pt x="758428" y="0"/>
                </a:cubicBezTo>
                <a:cubicBezTo>
                  <a:pt x="655189" y="4916"/>
                  <a:pt x="551711" y="6165"/>
                  <a:pt x="448712" y="14748"/>
                </a:cubicBezTo>
                <a:cubicBezTo>
                  <a:pt x="433219" y="16039"/>
                  <a:pt x="419414" y="25226"/>
                  <a:pt x="404466" y="29497"/>
                </a:cubicBezTo>
                <a:cubicBezTo>
                  <a:pt x="384976" y="35065"/>
                  <a:pt x="364888" y="38421"/>
                  <a:pt x="345473" y="44245"/>
                </a:cubicBezTo>
                <a:cubicBezTo>
                  <a:pt x="315692" y="53179"/>
                  <a:pt x="282853" y="56495"/>
                  <a:pt x="256983" y="73742"/>
                </a:cubicBezTo>
                <a:lnTo>
                  <a:pt x="168492" y="132735"/>
                </a:lnTo>
                <a:cubicBezTo>
                  <a:pt x="163576" y="157316"/>
                  <a:pt x="164117" y="183656"/>
                  <a:pt x="153744" y="206477"/>
                </a:cubicBezTo>
                <a:cubicBezTo>
                  <a:pt x="139074" y="238750"/>
                  <a:pt x="114414" y="265470"/>
                  <a:pt x="94750" y="294967"/>
                </a:cubicBezTo>
                <a:cubicBezTo>
                  <a:pt x="55419" y="353963"/>
                  <a:pt x="80005" y="329379"/>
                  <a:pt x="21008" y="368709"/>
                </a:cubicBezTo>
                <a:cubicBezTo>
                  <a:pt x="891" y="429063"/>
                  <a:pt x="-13933" y="452326"/>
                  <a:pt x="21008" y="530942"/>
                </a:cubicBezTo>
                <a:cubicBezTo>
                  <a:pt x="27322" y="545148"/>
                  <a:pt x="50505" y="540774"/>
                  <a:pt x="65254" y="545690"/>
                </a:cubicBezTo>
                <a:cubicBezTo>
                  <a:pt x="70170" y="560438"/>
                  <a:pt x="76232" y="574853"/>
                  <a:pt x="80002" y="589935"/>
                </a:cubicBezTo>
                <a:cubicBezTo>
                  <a:pt x="97642" y="660498"/>
                  <a:pt x="94750" y="699123"/>
                  <a:pt x="94750" y="619432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57" name="Grupa 56"/>
          <p:cNvGrpSpPr/>
          <p:nvPr/>
        </p:nvGrpSpPr>
        <p:grpSpPr>
          <a:xfrm>
            <a:off x="611560" y="2043905"/>
            <a:ext cx="1854206" cy="881039"/>
            <a:chOff x="467544" y="1925077"/>
            <a:chExt cx="1854206" cy="881039"/>
          </a:xfrm>
        </p:grpSpPr>
        <p:sp>
          <p:nvSpPr>
            <p:cNvPr id="55" name="Pravokutni oblačić 54"/>
            <p:cNvSpPr/>
            <p:nvPr/>
          </p:nvSpPr>
          <p:spPr>
            <a:xfrm>
              <a:off x="467544" y="1925077"/>
              <a:ext cx="1854206" cy="881039"/>
            </a:xfrm>
            <a:prstGeom prst="wedgeRectCallout">
              <a:avLst>
                <a:gd name="adj1" fmla="val -29582"/>
                <a:gd name="adj2" fmla="val 9765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6" name="TekstniOkvir 55"/>
            <p:cNvSpPr txBox="1"/>
            <p:nvPr/>
          </p:nvSpPr>
          <p:spPr>
            <a:xfrm>
              <a:off x="512549" y="2027275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3.Pravo na svoje mišljenje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294634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-32460" y="-21704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21724" y="5733256"/>
            <a:ext cx="9144000" cy="112474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73" name="Grupa 72"/>
          <p:cNvGrpSpPr/>
          <p:nvPr/>
        </p:nvGrpSpPr>
        <p:grpSpPr>
          <a:xfrm>
            <a:off x="2483768" y="245890"/>
            <a:ext cx="6552728" cy="3960440"/>
            <a:chOff x="2577500" y="245890"/>
            <a:chExt cx="6552728" cy="3960440"/>
          </a:xfrm>
        </p:grpSpPr>
        <p:sp>
          <p:nvSpPr>
            <p:cNvPr id="12" name="Pravokutnik 11"/>
            <p:cNvSpPr/>
            <p:nvPr/>
          </p:nvSpPr>
          <p:spPr>
            <a:xfrm>
              <a:off x="2577500" y="245890"/>
              <a:ext cx="6552728" cy="3960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Pravokutnik 19"/>
            <p:cNvSpPr/>
            <p:nvPr/>
          </p:nvSpPr>
          <p:spPr>
            <a:xfrm>
              <a:off x="2915816" y="692696"/>
              <a:ext cx="5976664" cy="309634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27" name="Grupa 26"/>
            <p:cNvGrpSpPr/>
            <p:nvPr/>
          </p:nvGrpSpPr>
          <p:grpSpPr>
            <a:xfrm>
              <a:off x="4788024" y="1916832"/>
              <a:ext cx="842758" cy="1872208"/>
              <a:chOff x="3102087" y="1980140"/>
              <a:chExt cx="938570" cy="1872208"/>
            </a:xfrm>
          </p:grpSpPr>
          <p:sp>
            <p:nvSpPr>
              <p:cNvPr id="21" name="Pravokutnik 20"/>
              <p:cNvSpPr/>
              <p:nvPr/>
            </p:nvSpPr>
            <p:spPr>
              <a:xfrm>
                <a:off x="3275856" y="2420660"/>
                <a:ext cx="582769" cy="8810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2" name="Pravokutnik 21"/>
              <p:cNvSpPr/>
              <p:nvPr/>
            </p:nvSpPr>
            <p:spPr>
              <a:xfrm>
                <a:off x="3718938" y="3301699"/>
                <a:ext cx="92502" cy="5506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Pravokutnik 22"/>
              <p:cNvSpPr/>
              <p:nvPr/>
            </p:nvSpPr>
            <p:spPr>
              <a:xfrm>
                <a:off x="3335051" y="3301699"/>
                <a:ext cx="92502" cy="5506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Pravokutnik 23"/>
              <p:cNvSpPr/>
              <p:nvPr/>
            </p:nvSpPr>
            <p:spPr>
              <a:xfrm rot="2218136">
                <a:off x="3102087" y="2507688"/>
                <a:ext cx="162313" cy="5968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Pravokutnik 24"/>
              <p:cNvSpPr/>
              <p:nvPr/>
            </p:nvSpPr>
            <p:spPr>
              <a:xfrm rot="19311959">
                <a:off x="3849034" y="2519666"/>
                <a:ext cx="191623" cy="5233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6" name="Nasmiješeno lice 25"/>
              <p:cNvSpPr/>
              <p:nvPr/>
            </p:nvSpPr>
            <p:spPr>
              <a:xfrm>
                <a:off x="3136169" y="1980140"/>
                <a:ext cx="750221" cy="440520"/>
              </a:xfrm>
              <a:prstGeom prst="smileyFac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45" name="Grupa 44"/>
            <p:cNvGrpSpPr/>
            <p:nvPr/>
          </p:nvGrpSpPr>
          <p:grpSpPr>
            <a:xfrm>
              <a:off x="3159612" y="1268760"/>
              <a:ext cx="980340" cy="2510245"/>
              <a:chOff x="4311740" y="1342103"/>
              <a:chExt cx="980340" cy="2510245"/>
            </a:xfrm>
          </p:grpSpPr>
          <p:grpSp>
            <p:nvGrpSpPr>
              <p:cNvPr id="34" name="Grupa 33"/>
              <p:cNvGrpSpPr/>
              <p:nvPr/>
            </p:nvGrpSpPr>
            <p:grpSpPr>
              <a:xfrm>
                <a:off x="4311740" y="1412776"/>
                <a:ext cx="980340" cy="2439572"/>
                <a:chOff x="3102087" y="1980140"/>
                <a:chExt cx="938570" cy="1872208"/>
              </a:xfrm>
            </p:grpSpPr>
            <p:sp>
              <p:nvSpPr>
                <p:cNvPr id="28" name="Pravokutnik 27"/>
                <p:cNvSpPr/>
                <p:nvPr/>
              </p:nvSpPr>
              <p:spPr>
                <a:xfrm>
                  <a:off x="3275856" y="2420660"/>
                  <a:ext cx="582769" cy="88103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9" name="Pravokutnik 28"/>
                <p:cNvSpPr/>
                <p:nvPr/>
              </p:nvSpPr>
              <p:spPr>
                <a:xfrm>
                  <a:off x="3718938" y="3301699"/>
                  <a:ext cx="92502" cy="550649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0" name="Pravokutnik 29"/>
                <p:cNvSpPr/>
                <p:nvPr/>
              </p:nvSpPr>
              <p:spPr>
                <a:xfrm>
                  <a:off x="3335051" y="3301699"/>
                  <a:ext cx="92502" cy="550649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1" name="Pravokutnik 30"/>
                <p:cNvSpPr/>
                <p:nvPr/>
              </p:nvSpPr>
              <p:spPr>
                <a:xfrm rot="2218136">
                  <a:off x="3102087" y="2507688"/>
                  <a:ext cx="162313" cy="596856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2" name="Pravokutnik 31"/>
                <p:cNvSpPr/>
                <p:nvPr/>
              </p:nvSpPr>
              <p:spPr>
                <a:xfrm rot="19311959">
                  <a:off x="3849034" y="2519666"/>
                  <a:ext cx="191623" cy="523320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3" name="Nasmiješeno lice 32"/>
                <p:cNvSpPr/>
                <p:nvPr/>
              </p:nvSpPr>
              <p:spPr>
                <a:xfrm>
                  <a:off x="3136169" y="1980140"/>
                  <a:ext cx="750221" cy="440520"/>
                </a:xfrm>
                <a:prstGeom prst="smileyFac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35" name="Prostoručno 34"/>
              <p:cNvSpPr/>
              <p:nvPr/>
            </p:nvSpPr>
            <p:spPr>
              <a:xfrm>
                <a:off x="4418271" y="1342103"/>
                <a:ext cx="699419" cy="206478"/>
              </a:xfrm>
              <a:custGeom>
                <a:avLst/>
                <a:gdLst>
                  <a:gd name="connsiteX0" fmla="*/ 20994 w 699419"/>
                  <a:gd name="connsiteY0" fmla="*/ 206478 h 206478"/>
                  <a:gd name="connsiteX1" fmla="*/ 153729 w 699419"/>
                  <a:gd name="connsiteY1" fmla="*/ 191729 h 206478"/>
                  <a:gd name="connsiteX2" fmla="*/ 242219 w 699419"/>
                  <a:gd name="connsiteY2" fmla="*/ 162232 h 206478"/>
                  <a:gd name="connsiteX3" fmla="*/ 566684 w 699419"/>
                  <a:gd name="connsiteY3" fmla="*/ 147484 h 206478"/>
                  <a:gd name="connsiteX4" fmla="*/ 655174 w 699419"/>
                  <a:gd name="connsiteY4" fmla="*/ 117987 h 206478"/>
                  <a:gd name="connsiteX5" fmla="*/ 699419 w 699419"/>
                  <a:gd name="connsiteY5" fmla="*/ 103239 h 206478"/>
                  <a:gd name="connsiteX6" fmla="*/ 669923 w 699419"/>
                  <a:gd name="connsiteY6" fmla="*/ 58994 h 206478"/>
                  <a:gd name="connsiteX7" fmla="*/ 330710 w 699419"/>
                  <a:gd name="connsiteY7" fmla="*/ 0 h 206478"/>
                  <a:gd name="connsiteX8" fmla="*/ 138981 w 699419"/>
                  <a:gd name="connsiteY8" fmla="*/ 14749 h 206478"/>
                  <a:gd name="connsiteX9" fmla="*/ 79987 w 699419"/>
                  <a:gd name="connsiteY9" fmla="*/ 44245 h 206478"/>
                  <a:gd name="connsiteX10" fmla="*/ 35742 w 699419"/>
                  <a:gd name="connsiteY10" fmla="*/ 58994 h 206478"/>
                  <a:gd name="connsiteX11" fmla="*/ 20994 w 699419"/>
                  <a:gd name="connsiteY11" fmla="*/ 191729 h 206478"/>
                  <a:gd name="connsiteX12" fmla="*/ 20994 w 699419"/>
                  <a:gd name="connsiteY12" fmla="*/ 206478 h 206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99419" h="206478">
                    <a:moveTo>
                      <a:pt x="20994" y="206478"/>
                    </a:moveTo>
                    <a:cubicBezTo>
                      <a:pt x="43116" y="206478"/>
                      <a:pt x="110076" y="200460"/>
                      <a:pt x="153729" y="191729"/>
                    </a:cubicBezTo>
                    <a:cubicBezTo>
                      <a:pt x="184217" y="185631"/>
                      <a:pt x="211159" y="163644"/>
                      <a:pt x="242219" y="162232"/>
                    </a:cubicBezTo>
                    <a:lnTo>
                      <a:pt x="566684" y="147484"/>
                    </a:lnTo>
                    <a:lnTo>
                      <a:pt x="655174" y="117987"/>
                    </a:lnTo>
                    <a:lnTo>
                      <a:pt x="699419" y="103239"/>
                    </a:lnTo>
                    <a:cubicBezTo>
                      <a:pt x="689587" y="88491"/>
                      <a:pt x="684954" y="68388"/>
                      <a:pt x="669923" y="58994"/>
                    </a:cubicBezTo>
                    <a:cubicBezTo>
                      <a:pt x="598366" y="14271"/>
                      <a:pt x="350420" y="2319"/>
                      <a:pt x="330710" y="0"/>
                    </a:cubicBezTo>
                    <a:cubicBezTo>
                      <a:pt x="266800" y="4916"/>
                      <a:pt x="202104" y="3610"/>
                      <a:pt x="138981" y="14749"/>
                    </a:cubicBezTo>
                    <a:cubicBezTo>
                      <a:pt x="117330" y="18570"/>
                      <a:pt x="100195" y="35584"/>
                      <a:pt x="79987" y="44245"/>
                    </a:cubicBezTo>
                    <a:cubicBezTo>
                      <a:pt x="65698" y="50369"/>
                      <a:pt x="50490" y="54078"/>
                      <a:pt x="35742" y="58994"/>
                    </a:cubicBezTo>
                    <a:cubicBezTo>
                      <a:pt x="1622" y="110173"/>
                      <a:pt x="-16854" y="116032"/>
                      <a:pt x="20994" y="191729"/>
                    </a:cubicBezTo>
                    <a:cubicBezTo>
                      <a:pt x="25391" y="200523"/>
                      <a:pt x="-1128" y="206478"/>
                      <a:pt x="20994" y="206478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44" name="Grupa 43"/>
            <p:cNvGrpSpPr/>
            <p:nvPr/>
          </p:nvGrpSpPr>
          <p:grpSpPr>
            <a:xfrm>
              <a:off x="6514959" y="891107"/>
              <a:ext cx="1297401" cy="2897933"/>
              <a:chOff x="-36512" y="3627411"/>
              <a:chExt cx="1297401" cy="2897933"/>
            </a:xfrm>
          </p:grpSpPr>
          <p:grpSp>
            <p:nvGrpSpPr>
              <p:cNvPr id="42" name="Grupa 41"/>
              <p:cNvGrpSpPr/>
              <p:nvPr/>
            </p:nvGrpSpPr>
            <p:grpSpPr>
              <a:xfrm>
                <a:off x="-36512" y="3645024"/>
                <a:ext cx="1297401" cy="2880320"/>
                <a:chOff x="31072" y="3645024"/>
                <a:chExt cx="1297401" cy="2880320"/>
              </a:xfrm>
            </p:grpSpPr>
            <p:sp>
              <p:nvSpPr>
                <p:cNvPr id="36" name="Nasmiješeno lice 35"/>
                <p:cNvSpPr/>
                <p:nvPr/>
              </p:nvSpPr>
              <p:spPr>
                <a:xfrm>
                  <a:off x="179512" y="3645024"/>
                  <a:ext cx="720080" cy="504056"/>
                </a:xfrm>
                <a:prstGeom prst="smileyFac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7" name="Jednakokračni trokut 36"/>
                <p:cNvSpPr/>
                <p:nvPr/>
              </p:nvSpPr>
              <p:spPr>
                <a:xfrm>
                  <a:off x="107504" y="4149080"/>
                  <a:ext cx="864096" cy="1584176"/>
                </a:xfrm>
                <a:prstGeom prst="triangl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8" name="Pravokutnik 37"/>
                <p:cNvSpPr/>
                <p:nvPr/>
              </p:nvSpPr>
              <p:spPr>
                <a:xfrm rot="18889143">
                  <a:off x="-328968" y="5015992"/>
                  <a:ext cx="864096" cy="144016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39" name="Pravokutnik 38"/>
                <p:cNvSpPr/>
                <p:nvPr/>
              </p:nvSpPr>
              <p:spPr>
                <a:xfrm rot="2693898">
                  <a:off x="464377" y="5017247"/>
                  <a:ext cx="864096" cy="144016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0" name="Pravokutnik 39"/>
                <p:cNvSpPr/>
                <p:nvPr/>
              </p:nvSpPr>
              <p:spPr>
                <a:xfrm>
                  <a:off x="215516" y="5733256"/>
                  <a:ext cx="108012" cy="79208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41" name="Pravokutnik 40"/>
                <p:cNvSpPr/>
                <p:nvPr/>
              </p:nvSpPr>
              <p:spPr>
                <a:xfrm>
                  <a:off x="611560" y="5733256"/>
                  <a:ext cx="108012" cy="792088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43" name="Prostoručno 42"/>
              <p:cNvSpPr/>
              <p:nvPr/>
            </p:nvSpPr>
            <p:spPr>
              <a:xfrm>
                <a:off x="35496" y="3627411"/>
                <a:ext cx="943897" cy="665685"/>
              </a:xfrm>
              <a:custGeom>
                <a:avLst/>
                <a:gdLst>
                  <a:gd name="connsiteX0" fmla="*/ 117987 w 943897"/>
                  <a:gd name="connsiteY0" fmla="*/ 471948 h 665685"/>
                  <a:gd name="connsiteX1" fmla="*/ 73742 w 943897"/>
                  <a:gd name="connsiteY1" fmla="*/ 398206 h 665685"/>
                  <a:gd name="connsiteX2" fmla="*/ 73742 w 943897"/>
                  <a:gd name="connsiteY2" fmla="*/ 265471 h 665685"/>
                  <a:gd name="connsiteX3" fmla="*/ 162232 w 943897"/>
                  <a:gd name="connsiteY3" fmla="*/ 221226 h 665685"/>
                  <a:gd name="connsiteX4" fmla="*/ 368710 w 943897"/>
                  <a:gd name="connsiteY4" fmla="*/ 103239 h 665685"/>
                  <a:gd name="connsiteX5" fmla="*/ 457200 w 943897"/>
                  <a:gd name="connsiteY5" fmla="*/ 88490 h 665685"/>
                  <a:gd name="connsiteX6" fmla="*/ 737419 w 943897"/>
                  <a:gd name="connsiteY6" fmla="*/ 103239 h 665685"/>
                  <a:gd name="connsiteX7" fmla="*/ 781664 w 943897"/>
                  <a:gd name="connsiteY7" fmla="*/ 132735 h 665685"/>
                  <a:gd name="connsiteX8" fmla="*/ 796413 w 943897"/>
                  <a:gd name="connsiteY8" fmla="*/ 176981 h 665685"/>
                  <a:gd name="connsiteX9" fmla="*/ 811161 w 943897"/>
                  <a:gd name="connsiteY9" fmla="*/ 265471 h 665685"/>
                  <a:gd name="connsiteX10" fmla="*/ 855406 w 943897"/>
                  <a:gd name="connsiteY10" fmla="*/ 516193 h 665685"/>
                  <a:gd name="connsiteX11" fmla="*/ 899652 w 943897"/>
                  <a:gd name="connsiteY11" fmla="*/ 530942 h 665685"/>
                  <a:gd name="connsiteX12" fmla="*/ 943897 w 943897"/>
                  <a:gd name="connsiteY12" fmla="*/ 560439 h 665685"/>
                  <a:gd name="connsiteX13" fmla="*/ 899652 w 943897"/>
                  <a:gd name="connsiteY13" fmla="*/ 339213 h 665685"/>
                  <a:gd name="connsiteX14" fmla="*/ 884903 w 943897"/>
                  <a:gd name="connsiteY14" fmla="*/ 294968 h 665685"/>
                  <a:gd name="connsiteX15" fmla="*/ 870155 w 943897"/>
                  <a:gd name="connsiteY15" fmla="*/ 250722 h 665685"/>
                  <a:gd name="connsiteX16" fmla="*/ 855406 w 943897"/>
                  <a:gd name="connsiteY16" fmla="*/ 88490 h 665685"/>
                  <a:gd name="connsiteX17" fmla="*/ 825910 w 943897"/>
                  <a:gd name="connsiteY17" fmla="*/ 44245 h 665685"/>
                  <a:gd name="connsiteX18" fmla="*/ 693174 w 943897"/>
                  <a:gd name="connsiteY18" fmla="*/ 0 h 665685"/>
                  <a:gd name="connsiteX19" fmla="*/ 191729 w 943897"/>
                  <a:gd name="connsiteY19" fmla="*/ 14748 h 665685"/>
                  <a:gd name="connsiteX20" fmla="*/ 147484 w 943897"/>
                  <a:gd name="connsiteY20" fmla="*/ 29497 h 665685"/>
                  <a:gd name="connsiteX21" fmla="*/ 103239 w 943897"/>
                  <a:gd name="connsiteY21" fmla="*/ 73742 h 665685"/>
                  <a:gd name="connsiteX22" fmla="*/ 73742 w 943897"/>
                  <a:gd name="connsiteY22" fmla="*/ 162232 h 665685"/>
                  <a:gd name="connsiteX23" fmla="*/ 58993 w 943897"/>
                  <a:gd name="connsiteY23" fmla="*/ 206477 h 665685"/>
                  <a:gd name="connsiteX24" fmla="*/ 29497 w 943897"/>
                  <a:gd name="connsiteY24" fmla="*/ 398206 h 665685"/>
                  <a:gd name="connsiteX25" fmla="*/ 0 w 943897"/>
                  <a:gd name="connsiteY25" fmla="*/ 486697 h 665685"/>
                  <a:gd name="connsiteX26" fmla="*/ 14748 w 943897"/>
                  <a:gd name="connsiteY26" fmla="*/ 619432 h 665685"/>
                  <a:gd name="connsiteX27" fmla="*/ 29497 w 943897"/>
                  <a:gd name="connsiteY27" fmla="*/ 663677 h 665685"/>
                  <a:gd name="connsiteX28" fmla="*/ 103239 w 943897"/>
                  <a:gd name="connsiteY28" fmla="*/ 648929 h 665685"/>
                  <a:gd name="connsiteX29" fmla="*/ 132735 w 943897"/>
                  <a:gd name="connsiteY29" fmla="*/ 604684 h 665685"/>
                  <a:gd name="connsiteX30" fmla="*/ 117987 w 943897"/>
                  <a:gd name="connsiteY30" fmla="*/ 516193 h 665685"/>
                  <a:gd name="connsiteX31" fmla="*/ 117987 w 943897"/>
                  <a:gd name="connsiteY31" fmla="*/ 471948 h 665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943897" h="665685">
                    <a:moveTo>
                      <a:pt x="117987" y="471948"/>
                    </a:moveTo>
                    <a:cubicBezTo>
                      <a:pt x="110613" y="452284"/>
                      <a:pt x="85384" y="424401"/>
                      <a:pt x="73742" y="398206"/>
                    </a:cubicBezTo>
                    <a:cubicBezTo>
                      <a:pt x="56102" y="358517"/>
                      <a:pt x="51074" y="305141"/>
                      <a:pt x="73742" y="265471"/>
                    </a:cubicBezTo>
                    <a:cubicBezTo>
                      <a:pt x="87197" y="241925"/>
                      <a:pt x="139521" y="228796"/>
                      <a:pt x="162232" y="221226"/>
                    </a:cubicBezTo>
                    <a:cubicBezTo>
                      <a:pt x="206851" y="191480"/>
                      <a:pt x="318810" y="111556"/>
                      <a:pt x="368710" y="103239"/>
                    </a:cubicBezTo>
                    <a:lnTo>
                      <a:pt x="457200" y="88490"/>
                    </a:lnTo>
                    <a:cubicBezTo>
                      <a:pt x="550606" y="93406"/>
                      <a:pt x="644741" y="90601"/>
                      <a:pt x="737419" y="103239"/>
                    </a:cubicBezTo>
                    <a:cubicBezTo>
                      <a:pt x="754982" y="105634"/>
                      <a:pt x="770591" y="118894"/>
                      <a:pt x="781664" y="132735"/>
                    </a:cubicBezTo>
                    <a:cubicBezTo>
                      <a:pt x="791376" y="144875"/>
                      <a:pt x="791497" y="162232"/>
                      <a:pt x="796413" y="176981"/>
                    </a:cubicBezTo>
                    <a:cubicBezTo>
                      <a:pt x="801329" y="206478"/>
                      <a:pt x="808185" y="235716"/>
                      <a:pt x="811161" y="265471"/>
                    </a:cubicBezTo>
                    <a:cubicBezTo>
                      <a:pt x="814060" y="294457"/>
                      <a:pt x="791004" y="464671"/>
                      <a:pt x="855406" y="516193"/>
                    </a:cubicBezTo>
                    <a:cubicBezTo>
                      <a:pt x="867546" y="525905"/>
                      <a:pt x="885747" y="523989"/>
                      <a:pt x="899652" y="530942"/>
                    </a:cubicBezTo>
                    <a:cubicBezTo>
                      <a:pt x="915506" y="538869"/>
                      <a:pt x="929149" y="550607"/>
                      <a:pt x="943897" y="560439"/>
                    </a:cubicBezTo>
                    <a:cubicBezTo>
                      <a:pt x="925715" y="396807"/>
                      <a:pt x="943225" y="469932"/>
                      <a:pt x="899652" y="339213"/>
                    </a:cubicBezTo>
                    <a:lnTo>
                      <a:pt x="884903" y="294968"/>
                    </a:lnTo>
                    <a:lnTo>
                      <a:pt x="870155" y="250722"/>
                    </a:lnTo>
                    <a:cubicBezTo>
                      <a:pt x="865239" y="196645"/>
                      <a:pt x="866783" y="141585"/>
                      <a:pt x="855406" y="88490"/>
                    </a:cubicBezTo>
                    <a:cubicBezTo>
                      <a:pt x="851692" y="71158"/>
                      <a:pt x="841471" y="52733"/>
                      <a:pt x="825910" y="44245"/>
                    </a:cubicBezTo>
                    <a:cubicBezTo>
                      <a:pt x="784966" y="21912"/>
                      <a:pt x="693174" y="0"/>
                      <a:pt x="693174" y="0"/>
                    </a:cubicBezTo>
                    <a:cubicBezTo>
                      <a:pt x="526026" y="4916"/>
                      <a:pt x="358706" y="5722"/>
                      <a:pt x="191729" y="14748"/>
                    </a:cubicBezTo>
                    <a:cubicBezTo>
                      <a:pt x="176205" y="15587"/>
                      <a:pt x="160419" y="20873"/>
                      <a:pt x="147484" y="29497"/>
                    </a:cubicBezTo>
                    <a:cubicBezTo>
                      <a:pt x="130130" y="41067"/>
                      <a:pt x="117987" y="58994"/>
                      <a:pt x="103239" y="73742"/>
                    </a:cubicBezTo>
                    <a:lnTo>
                      <a:pt x="73742" y="162232"/>
                    </a:lnTo>
                    <a:lnTo>
                      <a:pt x="58993" y="206477"/>
                    </a:lnTo>
                    <a:cubicBezTo>
                      <a:pt x="48607" y="299951"/>
                      <a:pt x="52037" y="323074"/>
                      <a:pt x="29497" y="398206"/>
                    </a:cubicBezTo>
                    <a:cubicBezTo>
                      <a:pt x="20563" y="427987"/>
                      <a:pt x="0" y="486697"/>
                      <a:pt x="0" y="486697"/>
                    </a:cubicBezTo>
                    <a:cubicBezTo>
                      <a:pt x="4916" y="530942"/>
                      <a:pt x="7429" y="575520"/>
                      <a:pt x="14748" y="619432"/>
                    </a:cubicBezTo>
                    <a:cubicBezTo>
                      <a:pt x="17304" y="634767"/>
                      <a:pt x="14749" y="658761"/>
                      <a:pt x="29497" y="663677"/>
                    </a:cubicBezTo>
                    <a:cubicBezTo>
                      <a:pt x="53278" y="671604"/>
                      <a:pt x="78658" y="653845"/>
                      <a:pt x="103239" y="648929"/>
                    </a:cubicBezTo>
                    <a:cubicBezTo>
                      <a:pt x="113071" y="634181"/>
                      <a:pt x="130778" y="622301"/>
                      <a:pt x="132735" y="604684"/>
                    </a:cubicBezTo>
                    <a:cubicBezTo>
                      <a:pt x="136037" y="574963"/>
                      <a:pt x="124474" y="545385"/>
                      <a:pt x="117987" y="516193"/>
                    </a:cubicBezTo>
                    <a:cubicBezTo>
                      <a:pt x="101684" y="442829"/>
                      <a:pt x="125361" y="491612"/>
                      <a:pt x="117987" y="471948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65" name="Grupa 64"/>
          <p:cNvGrpSpPr/>
          <p:nvPr/>
        </p:nvGrpSpPr>
        <p:grpSpPr>
          <a:xfrm>
            <a:off x="137756" y="3429000"/>
            <a:ext cx="1599531" cy="3029976"/>
            <a:chOff x="137756" y="3429000"/>
            <a:chExt cx="1599531" cy="3029976"/>
          </a:xfrm>
        </p:grpSpPr>
        <p:sp>
          <p:nvSpPr>
            <p:cNvPr id="58" name="Nasmiješeno lice 57"/>
            <p:cNvSpPr/>
            <p:nvPr/>
          </p:nvSpPr>
          <p:spPr>
            <a:xfrm>
              <a:off x="323528" y="3578656"/>
              <a:ext cx="720080" cy="504056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9" name="Jednakokračni trokut 58"/>
            <p:cNvSpPr/>
            <p:nvPr/>
          </p:nvSpPr>
          <p:spPr>
            <a:xfrm>
              <a:off x="251520" y="4082712"/>
              <a:ext cx="864096" cy="158417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0" name="Pravokutnik 59"/>
            <p:cNvSpPr/>
            <p:nvPr/>
          </p:nvSpPr>
          <p:spPr>
            <a:xfrm rot="19347292">
              <a:off x="683568" y="4658776"/>
              <a:ext cx="864096" cy="1440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1" name="Pravokutnik 60"/>
            <p:cNvSpPr/>
            <p:nvPr/>
          </p:nvSpPr>
          <p:spPr>
            <a:xfrm rot="19347292">
              <a:off x="873191" y="4907146"/>
              <a:ext cx="864096" cy="1440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2" name="Pravokutnik 61"/>
            <p:cNvSpPr/>
            <p:nvPr/>
          </p:nvSpPr>
          <p:spPr>
            <a:xfrm>
              <a:off x="359532" y="5666888"/>
              <a:ext cx="108012" cy="792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3" name="Pravokutnik 62"/>
            <p:cNvSpPr/>
            <p:nvPr/>
          </p:nvSpPr>
          <p:spPr>
            <a:xfrm>
              <a:off x="755576" y="5666888"/>
              <a:ext cx="108012" cy="792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4" name="Prostoručno 63"/>
            <p:cNvSpPr/>
            <p:nvPr/>
          </p:nvSpPr>
          <p:spPr>
            <a:xfrm>
              <a:off x="137756" y="3429000"/>
              <a:ext cx="1055287" cy="678426"/>
            </a:xfrm>
            <a:custGeom>
              <a:avLst/>
              <a:gdLst>
                <a:gd name="connsiteX0" fmla="*/ 138995 w 1055287"/>
                <a:gd name="connsiteY0" fmla="*/ 663677 h 678426"/>
                <a:gd name="connsiteX1" fmla="*/ 124247 w 1055287"/>
                <a:gd name="connsiteY1" fmla="*/ 589935 h 678426"/>
                <a:gd name="connsiteX2" fmla="*/ 138995 w 1055287"/>
                <a:gd name="connsiteY2" fmla="*/ 501445 h 678426"/>
                <a:gd name="connsiteX3" fmla="*/ 197989 w 1055287"/>
                <a:gd name="connsiteY3" fmla="*/ 398206 h 678426"/>
                <a:gd name="connsiteX4" fmla="*/ 242234 w 1055287"/>
                <a:gd name="connsiteY4" fmla="*/ 235974 h 678426"/>
                <a:gd name="connsiteX5" fmla="*/ 256983 w 1055287"/>
                <a:gd name="connsiteY5" fmla="*/ 191729 h 678426"/>
                <a:gd name="connsiteX6" fmla="*/ 360221 w 1055287"/>
                <a:gd name="connsiteY6" fmla="*/ 162232 h 678426"/>
                <a:gd name="connsiteX7" fmla="*/ 551950 w 1055287"/>
                <a:gd name="connsiteY7" fmla="*/ 176980 h 678426"/>
                <a:gd name="connsiteX8" fmla="*/ 596195 w 1055287"/>
                <a:gd name="connsiteY8" fmla="*/ 206477 h 678426"/>
                <a:gd name="connsiteX9" fmla="*/ 714183 w 1055287"/>
                <a:gd name="connsiteY9" fmla="*/ 221226 h 678426"/>
                <a:gd name="connsiteX10" fmla="*/ 758428 w 1055287"/>
                <a:gd name="connsiteY10" fmla="*/ 235974 h 678426"/>
                <a:gd name="connsiteX11" fmla="*/ 846918 w 1055287"/>
                <a:gd name="connsiteY11" fmla="*/ 294967 h 678426"/>
                <a:gd name="connsiteX12" fmla="*/ 891163 w 1055287"/>
                <a:gd name="connsiteY12" fmla="*/ 383458 h 678426"/>
                <a:gd name="connsiteX13" fmla="*/ 935408 w 1055287"/>
                <a:gd name="connsiteY13" fmla="*/ 648929 h 678426"/>
                <a:gd name="connsiteX14" fmla="*/ 994402 w 1055287"/>
                <a:gd name="connsiteY14" fmla="*/ 678426 h 678426"/>
                <a:gd name="connsiteX15" fmla="*/ 1038647 w 1055287"/>
                <a:gd name="connsiteY15" fmla="*/ 648929 h 678426"/>
                <a:gd name="connsiteX16" fmla="*/ 994402 w 1055287"/>
                <a:gd name="connsiteY16" fmla="*/ 309716 h 678426"/>
                <a:gd name="connsiteX17" fmla="*/ 979654 w 1055287"/>
                <a:gd name="connsiteY17" fmla="*/ 265471 h 678426"/>
                <a:gd name="connsiteX18" fmla="*/ 964905 w 1055287"/>
                <a:gd name="connsiteY18" fmla="*/ 206477 h 678426"/>
                <a:gd name="connsiteX19" fmla="*/ 935408 w 1055287"/>
                <a:gd name="connsiteY19" fmla="*/ 162232 h 678426"/>
                <a:gd name="connsiteX20" fmla="*/ 891163 w 1055287"/>
                <a:gd name="connsiteY20" fmla="*/ 73742 h 678426"/>
                <a:gd name="connsiteX21" fmla="*/ 758428 w 1055287"/>
                <a:gd name="connsiteY21" fmla="*/ 0 h 678426"/>
                <a:gd name="connsiteX22" fmla="*/ 448712 w 1055287"/>
                <a:gd name="connsiteY22" fmla="*/ 14748 h 678426"/>
                <a:gd name="connsiteX23" fmla="*/ 404466 w 1055287"/>
                <a:gd name="connsiteY23" fmla="*/ 29497 h 678426"/>
                <a:gd name="connsiteX24" fmla="*/ 345473 w 1055287"/>
                <a:gd name="connsiteY24" fmla="*/ 44245 h 678426"/>
                <a:gd name="connsiteX25" fmla="*/ 256983 w 1055287"/>
                <a:gd name="connsiteY25" fmla="*/ 73742 h 678426"/>
                <a:gd name="connsiteX26" fmla="*/ 168492 w 1055287"/>
                <a:gd name="connsiteY26" fmla="*/ 132735 h 678426"/>
                <a:gd name="connsiteX27" fmla="*/ 153744 w 1055287"/>
                <a:gd name="connsiteY27" fmla="*/ 206477 h 678426"/>
                <a:gd name="connsiteX28" fmla="*/ 94750 w 1055287"/>
                <a:gd name="connsiteY28" fmla="*/ 294967 h 678426"/>
                <a:gd name="connsiteX29" fmla="*/ 21008 w 1055287"/>
                <a:gd name="connsiteY29" fmla="*/ 368709 h 678426"/>
                <a:gd name="connsiteX30" fmla="*/ 21008 w 1055287"/>
                <a:gd name="connsiteY30" fmla="*/ 530942 h 678426"/>
                <a:gd name="connsiteX31" fmla="*/ 65254 w 1055287"/>
                <a:gd name="connsiteY31" fmla="*/ 545690 h 678426"/>
                <a:gd name="connsiteX32" fmla="*/ 80002 w 1055287"/>
                <a:gd name="connsiteY32" fmla="*/ 589935 h 678426"/>
                <a:gd name="connsiteX33" fmla="*/ 94750 w 1055287"/>
                <a:gd name="connsiteY33" fmla="*/ 619432 h 678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55287" h="678426">
                  <a:moveTo>
                    <a:pt x="138995" y="663677"/>
                  </a:moveTo>
                  <a:cubicBezTo>
                    <a:pt x="134079" y="639096"/>
                    <a:pt x="124247" y="615002"/>
                    <a:pt x="124247" y="589935"/>
                  </a:cubicBezTo>
                  <a:cubicBezTo>
                    <a:pt x="124247" y="560031"/>
                    <a:pt x="130402" y="530087"/>
                    <a:pt x="138995" y="501445"/>
                  </a:cubicBezTo>
                  <a:cubicBezTo>
                    <a:pt x="149202" y="467422"/>
                    <a:pt x="178240" y="427830"/>
                    <a:pt x="197989" y="398206"/>
                  </a:cubicBezTo>
                  <a:cubicBezTo>
                    <a:pt x="218834" y="293978"/>
                    <a:pt x="204811" y="348242"/>
                    <a:pt x="242234" y="235974"/>
                  </a:cubicBezTo>
                  <a:cubicBezTo>
                    <a:pt x="247150" y="221226"/>
                    <a:pt x="241901" y="195500"/>
                    <a:pt x="256983" y="191729"/>
                  </a:cubicBezTo>
                  <a:cubicBezTo>
                    <a:pt x="331058" y="173209"/>
                    <a:pt x="296747" y="183390"/>
                    <a:pt x="360221" y="162232"/>
                  </a:cubicBezTo>
                  <a:cubicBezTo>
                    <a:pt x="424131" y="167148"/>
                    <a:pt x="488949" y="165167"/>
                    <a:pt x="551950" y="176980"/>
                  </a:cubicBezTo>
                  <a:cubicBezTo>
                    <a:pt x="569372" y="180247"/>
                    <a:pt x="579094" y="201813"/>
                    <a:pt x="596195" y="206477"/>
                  </a:cubicBezTo>
                  <a:cubicBezTo>
                    <a:pt x="634434" y="216906"/>
                    <a:pt x="674854" y="216310"/>
                    <a:pt x="714183" y="221226"/>
                  </a:cubicBezTo>
                  <a:cubicBezTo>
                    <a:pt x="728931" y="226142"/>
                    <a:pt x="744838" y="228424"/>
                    <a:pt x="758428" y="235974"/>
                  </a:cubicBezTo>
                  <a:cubicBezTo>
                    <a:pt x="789417" y="253190"/>
                    <a:pt x="846918" y="294967"/>
                    <a:pt x="846918" y="294967"/>
                  </a:cubicBezTo>
                  <a:cubicBezTo>
                    <a:pt x="866473" y="324300"/>
                    <a:pt x="887092" y="346821"/>
                    <a:pt x="891163" y="383458"/>
                  </a:cubicBezTo>
                  <a:cubicBezTo>
                    <a:pt x="894798" y="416174"/>
                    <a:pt x="867865" y="592643"/>
                    <a:pt x="935408" y="648929"/>
                  </a:cubicBezTo>
                  <a:cubicBezTo>
                    <a:pt x="952298" y="663004"/>
                    <a:pt x="974737" y="668594"/>
                    <a:pt x="994402" y="678426"/>
                  </a:cubicBezTo>
                  <a:cubicBezTo>
                    <a:pt x="1009150" y="668594"/>
                    <a:pt x="1037042" y="666582"/>
                    <a:pt x="1038647" y="648929"/>
                  </a:cubicBezTo>
                  <a:cubicBezTo>
                    <a:pt x="1061785" y="394414"/>
                    <a:pt x="1071526" y="425401"/>
                    <a:pt x="994402" y="309716"/>
                  </a:cubicBezTo>
                  <a:cubicBezTo>
                    <a:pt x="989486" y="294968"/>
                    <a:pt x="983925" y="280419"/>
                    <a:pt x="979654" y="265471"/>
                  </a:cubicBezTo>
                  <a:cubicBezTo>
                    <a:pt x="974085" y="245981"/>
                    <a:pt x="972890" y="225108"/>
                    <a:pt x="964905" y="206477"/>
                  </a:cubicBezTo>
                  <a:cubicBezTo>
                    <a:pt x="957923" y="190185"/>
                    <a:pt x="945240" y="176980"/>
                    <a:pt x="935408" y="162232"/>
                  </a:cubicBezTo>
                  <a:cubicBezTo>
                    <a:pt x="924888" y="130670"/>
                    <a:pt x="918072" y="97288"/>
                    <a:pt x="891163" y="73742"/>
                  </a:cubicBezTo>
                  <a:cubicBezTo>
                    <a:pt x="828746" y="19127"/>
                    <a:pt x="819199" y="20256"/>
                    <a:pt x="758428" y="0"/>
                  </a:cubicBezTo>
                  <a:cubicBezTo>
                    <a:pt x="655189" y="4916"/>
                    <a:pt x="551711" y="6165"/>
                    <a:pt x="448712" y="14748"/>
                  </a:cubicBezTo>
                  <a:cubicBezTo>
                    <a:pt x="433219" y="16039"/>
                    <a:pt x="419414" y="25226"/>
                    <a:pt x="404466" y="29497"/>
                  </a:cubicBezTo>
                  <a:cubicBezTo>
                    <a:pt x="384976" y="35065"/>
                    <a:pt x="364888" y="38421"/>
                    <a:pt x="345473" y="44245"/>
                  </a:cubicBezTo>
                  <a:cubicBezTo>
                    <a:pt x="315692" y="53179"/>
                    <a:pt x="282853" y="56495"/>
                    <a:pt x="256983" y="73742"/>
                  </a:cubicBezTo>
                  <a:lnTo>
                    <a:pt x="168492" y="132735"/>
                  </a:lnTo>
                  <a:cubicBezTo>
                    <a:pt x="163576" y="157316"/>
                    <a:pt x="164117" y="183656"/>
                    <a:pt x="153744" y="206477"/>
                  </a:cubicBezTo>
                  <a:cubicBezTo>
                    <a:pt x="139074" y="238750"/>
                    <a:pt x="114414" y="265470"/>
                    <a:pt x="94750" y="294967"/>
                  </a:cubicBezTo>
                  <a:cubicBezTo>
                    <a:pt x="55419" y="353963"/>
                    <a:pt x="80005" y="329379"/>
                    <a:pt x="21008" y="368709"/>
                  </a:cubicBezTo>
                  <a:cubicBezTo>
                    <a:pt x="891" y="429063"/>
                    <a:pt x="-13933" y="452326"/>
                    <a:pt x="21008" y="530942"/>
                  </a:cubicBezTo>
                  <a:cubicBezTo>
                    <a:pt x="27322" y="545148"/>
                    <a:pt x="50505" y="540774"/>
                    <a:pt x="65254" y="545690"/>
                  </a:cubicBezTo>
                  <a:cubicBezTo>
                    <a:pt x="70170" y="560438"/>
                    <a:pt x="76232" y="574853"/>
                    <a:pt x="80002" y="589935"/>
                  </a:cubicBezTo>
                  <a:cubicBezTo>
                    <a:pt x="97642" y="660498"/>
                    <a:pt x="94750" y="699123"/>
                    <a:pt x="94750" y="619432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2" name="Grupa 71"/>
          <p:cNvGrpSpPr/>
          <p:nvPr/>
        </p:nvGrpSpPr>
        <p:grpSpPr>
          <a:xfrm>
            <a:off x="323528" y="1844824"/>
            <a:ext cx="2088232" cy="878786"/>
            <a:chOff x="323528" y="1844824"/>
            <a:chExt cx="2088232" cy="878786"/>
          </a:xfrm>
        </p:grpSpPr>
        <p:sp>
          <p:nvSpPr>
            <p:cNvPr id="66" name="Pravokutni oblačić 65"/>
            <p:cNvSpPr/>
            <p:nvPr/>
          </p:nvSpPr>
          <p:spPr>
            <a:xfrm>
              <a:off x="323528" y="1844824"/>
              <a:ext cx="2088231" cy="878786"/>
            </a:xfrm>
            <a:prstGeom prst="wedgeRectCallout">
              <a:avLst>
                <a:gd name="adj1" fmla="val 2800"/>
                <a:gd name="adj2" fmla="val 142851"/>
              </a:avLst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7" name="TekstniOkvir 66"/>
            <p:cNvSpPr txBox="1"/>
            <p:nvPr/>
          </p:nvSpPr>
          <p:spPr>
            <a:xfrm>
              <a:off x="323529" y="1913452"/>
              <a:ext cx="2088231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hr-HR" dirty="0"/>
                <a:t>4</a:t>
              </a:r>
              <a:r>
                <a:rPr lang="hr-HR" dirty="0" smtClean="0"/>
                <a:t>.Pravo na obiteljsku skrb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303786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5124" y="-21704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21724" y="5733256"/>
            <a:ext cx="9144000" cy="112474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2" name="Grupa 41"/>
          <p:cNvGrpSpPr/>
          <p:nvPr/>
        </p:nvGrpSpPr>
        <p:grpSpPr>
          <a:xfrm>
            <a:off x="164157" y="3495368"/>
            <a:ext cx="1599531" cy="3029976"/>
            <a:chOff x="137756" y="3429000"/>
            <a:chExt cx="1599531" cy="3029976"/>
          </a:xfrm>
        </p:grpSpPr>
        <p:sp>
          <p:nvSpPr>
            <p:cNvPr id="43" name="Nasmiješeno lice 42"/>
            <p:cNvSpPr/>
            <p:nvPr/>
          </p:nvSpPr>
          <p:spPr>
            <a:xfrm>
              <a:off x="323528" y="3578656"/>
              <a:ext cx="720080" cy="504056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4" name="Jednakokračni trokut 43"/>
            <p:cNvSpPr/>
            <p:nvPr/>
          </p:nvSpPr>
          <p:spPr>
            <a:xfrm>
              <a:off x="251520" y="4082712"/>
              <a:ext cx="864096" cy="158417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5" name="Pravokutnik 44"/>
            <p:cNvSpPr/>
            <p:nvPr/>
          </p:nvSpPr>
          <p:spPr>
            <a:xfrm rot="19347292">
              <a:off x="683568" y="4658776"/>
              <a:ext cx="864096" cy="1440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Pravokutnik 45"/>
            <p:cNvSpPr/>
            <p:nvPr/>
          </p:nvSpPr>
          <p:spPr>
            <a:xfrm rot="19347292">
              <a:off x="873191" y="4907146"/>
              <a:ext cx="864096" cy="1440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Pravokutnik 46"/>
            <p:cNvSpPr/>
            <p:nvPr/>
          </p:nvSpPr>
          <p:spPr>
            <a:xfrm>
              <a:off x="359532" y="5666888"/>
              <a:ext cx="108012" cy="792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8" name="Pravokutnik 47"/>
            <p:cNvSpPr/>
            <p:nvPr/>
          </p:nvSpPr>
          <p:spPr>
            <a:xfrm>
              <a:off x="755576" y="5666888"/>
              <a:ext cx="108012" cy="792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9" name="Prostoručno 48"/>
            <p:cNvSpPr/>
            <p:nvPr/>
          </p:nvSpPr>
          <p:spPr>
            <a:xfrm>
              <a:off x="137756" y="3429000"/>
              <a:ext cx="1055287" cy="678426"/>
            </a:xfrm>
            <a:custGeom>
              <a:avLst/>
              <a:gdLst>
                <a:gd name="connsiteX0" fmla="*/ 138995 w 1055287"/>
                <a:gd name="connsiteY0" fmla="*/ 663677 h 678426"/>
                <a:gd name="connsiteX1" fmla="*/ 124247 w 1055287"/>
                <a:gd name="connsiteY1" fmla="*/ 589935 h 678426"/>
                <a:gd name="connsiteX2" fmla="*/ 138995 w 1055287"/>
                <a:gd name="connsiteY2" fmla="*/ 501445 h 678426"/>
                <a:gd name="connsiteX3" fmla="*/ 197989 w 1055287"/>
                <a:gd name="connsiteY3" fmla="*/ 398206 h 678426"/>
                <a:gd name="connsiteX4" fmla="*/ 242234 w 1055287"/>
                <a:gd name="connsiteY4" fmla="*/ 235974 h 678426"/>
                <a:gd name="connsiteX5" fmla="*/ 256983 w 1055287"/>
                <a:gd name="connsiteY5" fmla="*/ 191729 h 678426"/>
                <a:gd name="connsiteX6" fmla="*/ 360221 w 1055287"/>
                <a:gd name="connsiteY6" fmla="*/ 162232 h 678426"/>
                <a:gd name="connsiteX7" fmla="*/ 551950 w 1055287"/>
                <a:gd name="connsiteY7" fmla="*/ 176980 h 678426"/>
                <a:gd name="connsiteX8" fmla="*/ 596195 w 1055287"/>
                <a:gd name="connsiteY8" fmla="*/ 206477 h 678426"/>
                <a:gd name="connsiteX9" fmla="*/ 714183 w 1055287"/>
                <a:gd name="connsiteY9" fmla="*/ 221226 h 678426"/>
                <a:gd name="connsiteX10" fmla="*/ 758428 w 1055287"/>
                <a:gd name="connsiteY10" fmla="*/ 235974 h 678426"/>
                <a:gd name="connsiteX11" fmla="*/ 846918 w 1055287"/>
                <a:gd name="connsiteY11" fmla="*/ 294967 h 678426"/>
                <a:gd name="connsiteX12" fmla="*/ 891163 w 1055287"/>
                <a:gd name="connsiteY12" fmla="*/ 383458 h 678426"/>
                <a:gd name="connsiteX13" fmla="*/ 935408 w 1055287"/>
                <a:gd name="connsiteY13" fmla="*/ 648929 h 678426"/>
                <a:gd name="connsiteX14" fmla="*/ 994402 w 1055287"/>
                <a:gd name="connsiteY14" fmla="*/ 678426 h 678426"/>
                <a:gd name="connsiteX15" fmla="*/ 1038647 w 1055287"/>
                <a:gd name="connsiteY15" fmla="*/ 648929 h 678426"/>
                <a:gd name="connsiteX16" fmla="*/ 994402 w 1055287"/>
                <a:gd name="connsiteY16" fmla="*/ 309716 h 678426"/>
                <a:gd name="connsiteX17" fmla="*/ 979654 w 1055287"/>
                <a:gd name="connsiteY17" fmla="*/ 265471 h 678426"/>
                <a:gd name="connsiteX18" fmla="*/ 964905 w 1055287"/>
                <a:gd name="connsiteY18" fmla="*/ 206477 h 678426"/>
                <a:gd name="connsiteX19" fmla="*/ 935408 w 1055287"/>
                <a:gd name="connsiteY19" fmla="*/ 162232 h 678426"/>
                <a:gd name="connsiteX20" fmla="*/ 891163 w 1055287"/>
                <a:gd name="connsiteY20" fmla="*/ 73742 h 678426"/>
                <a:gd name="connsiteX21" fmla="*/ 758428 w 1055287"/>
                <a:gd name="connsiteY21" fmla="*/ 0 h 678426"/>
                <a:gd name="connsiteX22" fmla="*/ 448712 w 1055287"/>
                <a:gd name="connsiteY22" fmla="*/ 14748 h 678426"/>
                <a:gd name="connsiteX23" fmla="*/ 404466 w 1055287"/>
                <a:gd name="connsiteY23" fmla="*/ 29497 h 678426"/>
                <a:gd name="connsiteX24" fmla="*/ 345473 w 1055287"/>
                <a:gd name="connsiteY24" fmla="*/ 44245 h 678426"/>
                <a:gd name="connsiteX25" fmla="*/ 256983 w 1055287"/>
                <a:gd name="connsiteY25" fmla="*/ 73742 h 678426"/>
                <a:gd name="connsiteX26" fmla="*/ 168492 w 1055287"/>
                <a:gd name="connsiteY26" fmla="*/ 132735 h 678426"/>
                <a:gd name="connsiteX27" fmla="*/ 153744 w 1055287"/>
                <a:gd name="connsiteY27" fmla="*/ 206477 h 678426"/>
                <a:gd name="connsiteX28" fmla="*/ 94750 w 1055287"/>
                <a:gd name="connsiteY28" fmla="*/ 294967 h 678426"/>
                <a:gd name="connsiteX29" fmla="*/ 21008 w 1055287"/>
                <a:gd name="connsiteY29" fmla="*/ 368709 h 678426"/>
                <a:gd name="connsiteX30" fmla="*/ 21008 w 1055287"/>
                <a:gd name="connsiteY30" fmla="*/ 530942 h 678426"/>
                <a:gd name="connsiteX31" fmla="*/ 65254 w 1055287"/>
                <a:gd name="connsiteY31" fmla="*/ 545690 h 678426"/>
                <a:gd name="connsiteX32" fmla="*/ 80002 w 1055287"/>
                <a:gd name="connsiteY32" fmla="*/ 589935 h 678426"/>
                <a:gd name="connsiteX33" fmla="*/ 94750 w 1055287"/>
                <a:gd name="connsiteY33" fmla="*/ 619432 h 678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55287" h="678426">
                  <a:moveTo>
                    <a:pt x="138995" y="663677"/>
                  </a:moveTo>
                  <a:cubicBezTo>
                    <a:pt x="134079" y="639096"/>
                    <a:pt x="124247" y="615002"/>
                    <a:pt x="124247" y="589935"/>
                  </a:cubicBezTo>
                  <a:cubicBezTo>
                    <a:pt x="124247" y="560031"/>
                    <a:pt x="130402" y="530087"/>
                    <a:pt x="138995" y="501445"/>
                  </a:cubicBezTo>
                  <a:cubicBezTo>
                    <a:pt x="149202" y="467422"/>
                    <a:pt x="178240" y="427830"/>
                    <a:pt x="197989" y="398206"/>
                  </a:cubicBezTo>
                  <a:cubicBezTo>
                    <a:pt x="218834" y="293978"/>
                    <a:pt x="204811" y="348242"/>
                    <a:pt x="242234" y="235974"/>
                  </a:cubicBezTo>
                  <a:cubicBezTo>
                    <a:pt x="247150" y="221226"/>
                    <a:pt x="241901" y="195500"/>
                    <a:pt x="256983" y="191729"/>
                  </a:cubicBezTo>
                  <a:cubicBezTo>
                    <a:pt x="331058" y="173209"/>
                    <a:pt x="296747" y="183390"/>
                    <a:pt x="360221" y="162232"/>
                  </a:cubicBezTo>
                  <a:cubicBezTo>
                    <a:pt x="424131" y="167148"/>
                    <a:pt x="488949" y="165167"/>
                    <a:pt x="551950" y="176980"/>
                  </a:cubicBezTo>
                  <a:cubicBezTo>
                    <a:pt x="569372" y="180247"/>
                    <a:pt x="579094" y="201813"/>
                    <a:pt x="596195" y="206477"/>
                  </a:cubicBezTo>
                  <a:cubicBezTo>
                    <a:pt x="634434" y="216906"/>
                    <a:pt x="674854" y="216310"/>
                    <a:pt x="714183" y="221226"/>
                  </a:cubicBezTo>
                  <a:cubicBezTo>
                    <a:pt x="728931" y="226142"/>
                    <a:pt x="744838" y="228424"/>
                    <a:pt x="758428" y="235974"/>
                  </a:cubicBezTo>
                  <a:cubicBezTo>
                    <a:pt x="789417" y="253190"/>
                    <a:pt x="846918" y="294967"/>
                    <a:pt x="846918" y="294967"/>
                  </a:cubicBezTo>
                  <a:cubicBezTo>
                    <a:pt x="866473" y="324300"/>
                    <a:pt x="887092" y="346821"/>
                    <a:pt x="891163" y="383458"/>
                  </a:cubicBezTo>
                  <a:cubicBezTo>
                    <a:pt x="894798" y="416174"/>
                    <a:pt x="867865" y="592643"/>
                    <a:pt x="935408" y="648929"/>
                  </a:cubicBezTo>
                  <a:cubicBezTo>
                    <a:pt x="952298" y="663004"/>
                    <a:pt x="974737" y="668594"/>
                    <a:pt x="994402" y="678426"/>
                  </a:cubicBezTo>
                  <a:cubicBezTo>
                    <a:pt x="1009150" y="668594"/>
                    <a:pt x="1037042" y="666582"/>
                    <a:pt x="1038647" y="648929"/>
                  </a:cubicBezTo>
                  <a:cubicBezTo>
                    <a:pt x="1061785" y="394414"/>
                    <a:pt x="1071526" y="425401"/>
                    <a:pt x="994402" y="309716"/>
                  </a:cubicBezTo>
                  <a:cubicBezTo>
                    <a:pt x="989486" y="294968"/>
                    <a:pt x="983925" y="280419"/>
                    <a:pt x="979654" y="265471"/>
                  </a:cubicBezTo>
                  <a:cubicBezTo>
                    <a:pt x="974085" y="245981"/>
                    <a:pt x="972890" y="225108"/>
                    <a:pt x="964905" y="206477"/>
                  </a:cubicBezTo>
                  <a:cubicBezTo>
                    <a:pt x="957923" y="190185"/>
                    <a:pt x="945240" y="176980"/>
                    <a:pt x="935408" y="162232"/>
                  </a:cubicBezTo>
                  <a:cubicBezTo>
                    <a:pt x="924888" y="130670"/>
                    <a:pt x="918072" y="97288"/>
                    <a:pt x="891163" y="73742"/>
                  </a:cubicBezTo>
                  <a:cubicBezTo>
                    <a:pt x="828746" y="19127"/>
                    <a:pt x="819199" y="20256"/>
                    <a:pt x="758428" y="0"/>
                  </a:cubicBezTo>
                  <a:cubicBezTo>
                    <a:pt x="655189" y="4916"/>
                    <a:pt x="551711" y="6165"/>
                    <a:pt x="448712" y="14748"/>
                  </a:cubicBezTo>
                  <a:cubicBezTo>
                    <a:pt x="433219" y="16039"/>
                    <a:pt x="419414" y="25226"/>
                    <a:pt x="404466" y="29497"/>
                  </a:cubicBezTo>
                  <a:cubicBezTo>
                    <a:pt x="384976" y="35065"/>
                    <a:pt x="364888" y="38421"/>
                    <a:pt x="345473" y="44245"/>
                  </a:cubicBezTo>
                  <a:cubicBezTo>
                    <a:pt x="315692" y="53179"/>
                    <a:pt x="282853" y="56495"/>
                    <a:pt x="256983" y="73742"/>
                  </a:cubicBezTo>
                  <a:lnTo>
                    <a:pt x="168492" y="132735"/>
                  </a:lnTo>
                  <a:cubicBezTo>
                    <a:pt x="163576" y="157316"/>
                    <a:pt x="164117" y="183656"/>
                    <a:pt x="153744" y="206477"/>
                  </a:cubicBezTo>
                  <a:cubicBezTo>
                    <a:pt x="139074" y="238750"/>
                    <a:pt x="114414" y="265470"/>
                    <a:pt x="94750" y="294967"/>
                  </a:cubicBezTo>
                  <a:cubicBezTo>
                    <a:pt x="55419" y="353963"/>
                    <a:pt x="80005" y="329379"/>
                    <a:pt x="21008" y="368709"/>
                  </a:cubicBezTo>
                  <a:cubicBezTo>
                    <a:pt x="891" y="429063"/>
                    <a:pt x="-13933" y="452326"/>
                    <a:pt x="21008" y="530942"/>
                  </a:cubicBezTo>
                  <a:cubicBezTo>
                    <a:pt x="27322" y="545148"/>
                    <a:pt x="50505" y="540774"/>
                    <a:pt x="65254" y="545690"/>
                  </a:cubicBezTo>
                  <a:cubicBezTo>
                    <a:pt x="70170" y="560438"/>
                    <a:pt x="76232" y="574853"/>
                    <a:pt x="80002" y="589935"/>
                  </a:cubicBezTo>
                  <a:cubicBezTo>
                    <a:pt x="97642" y="660498"/>
                    <a:pt x="94750" y="699123"/>
                    <a:pt x="94750" y="619432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34" name="Grupa 133"/>
          <p:cNvGrpSpPr/>
          <p:nvPr/>
        </p:nvGrpSpPr>
        <p:grpSpPr>
          <a:xfrm>
            <a:off x="269776" y="2012070"/>
            <a:ext cx="2123728" cy="1080120"/>
            <a:chOff x="269776" y="2012070"/>
            <a:chExt cx="2123728" cy="1080120"/>
          </a:xfrm>
        </p:grpSpPr>
        <p:sp>
          <p:nvSpPr>
            <p:cNvPr id="50" name="Pravokutni oblačić 49"/>
            <p:cNvSpPr/>
            <p:nvPr/>
          </p:nvSpPr>
          <p:spPr>
            <a:xfrm>
              <a:off x="269776" y="2012070"/>
              <a:ext cx="2123728" cy="1080120"/>
            </a:xfrm>
            <a:prstGeom prst="wedgeRectCallout">
              <a:avLst>
                <a:gd name="adj1" fmla="val 1389"/>
                <a:gd name="adj2" fmla="val 93905"/>
              </a:avLst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1" name="TekstniOkvir 50"/>
            <p:cNvSpPr txBox="1"/>
            <p:nvPr/>
          </p:nvSpPr>
          <p:spPr>
            <a:xfrm>
              <a:off x="513855" y="2090465"/>
              <a:ext cx="1743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I zadnje 5 Pravo za podršku djeci u siromaštvu</a:t>
              </a:r>
              <a:endParaRPr lang="hr-HR" dirty="0"/>
            </a:p>
          </p:txBody>
        </p:sp>
      </p:grpSp>
      <p:grpSp>
        <p:nvGrpSpPr>
          <p:cNvPr id="140" name="Grupa 139"/>
          <p:cNvGrpSpPr/>
          <p:nvPr/>
        </p:nvGrpSpPr>
        <p:grpSpPr>
          <a:xfrm>
            <a:off x="2511378" y="260648"/>
            <a:ext cx="6552728" cy="3960440"/>
            <a:chOff x="2577500" y="260648"/>
            <a:chExt cx="6552728" cy="3960440"/>
          </a:xfrm>
        </p:grpSpPr>
        <p:grpSp>
          <p:nvGrpSpPr>
            <p:cNvPr id="125" name="Grupa 124"/>
            <p:cNvGrpSpPr/>
            <p:nvPr/>
          </p:nvGrpSpPr>
          <p:grpSpPr>
            <a:xfrm>
              <a:off x="2577500" y="260648"/>
              <a:ext cx="6552728" cy="3960440"/>
              <a:chOff x="2577500" y="260648"/>
              <a:chExt cx="6552728" cy="3960440"/>
            </a:xfrm>
          </p:grpSpPr>
          <p:sp>
            <p:nvSpPr>
              <p:cNvPr id="118" name="Pravokutnik 117"/>
              <p:cNvSpPr/>
              <p:nvPr/>
            </p:nvSpPr>
            <p:spPr>
              <a:xfrm>
                <a:off x="2577500" y="260648"/>
                <a:ext cx="6552728" cy="396044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9" name="Pravokutnik 118"/>
              <p:cNvSpPr/>
              <p:nvPr/>
            </p:nvSpPr>
            <p:spPr>
              <a:xfrm>
                <a:off x="3275856" y="2420660"/>
                <a:ext cx="582769" cy="8810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0" name="Pravokutnik 119"/>
              <p:cNvSpPr/>
              <p:nvPr/>
            </p:nvSpPr>
            <p:spPr>
              <a:xfrm>
                <a:off x="3707907" y="3301699"/>
                <a:ext cx="103533" cy="5593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1" name="Pravokutnik 120"/>
              <p:cNvSpPr/>
              <p:nvPr/>
            </p:nvSpPr>
            <p:spPr>
              <a:xfrm>
                <a:off x="3335051" y="3301699"/>
                <a:ext cx="92502" cy="5506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2" name="Pravokutnik 121"/>
              <p:cNvSpPr/>
              <p:nvPr/>
            </p:nvSpPr>
            <p:spPr>
              <a:xfrm rot="2218136">
                <a:off x="3102087" y="2507688"/>
                <a:ext cx="162313" cy="5968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3" name="Pravokutnik 122"/>
              <p:cNvSpPr/>
              <p:nvPr/>
            </p:nvSpPr>
            <p:spPr>
              <a:xfrm rot="19311959">
                <a:off x="3849034" y="2519666"/>
                <a:ext cx="191623" cy="52332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4" name="Nasmiješeno lice 123"/>
              <p:cNvSpPr/>
              <p:nvPr/>
            </p:nvSpPr>
            <p:spPr>
              <a:xfrm>
                <a:off x="3136169" y="1980140"/>
                <a:ext cx="750221" cy="440520"/>
              </a:xfrm>
              <a:prstGeom prst="smileyFac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26" name="Pravokutnik 125"/>
            <p:cNvSpPr/>
            <p:nvPr/>
          </p:nvSpPr>
          <p:spPr>
            <a:xfrm>
              <a:off x="5682296" y="2429360"/>
              <a:ext cx="582769" cy="88103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7" name="Pravokutnik 126"/>
            <p:cNvSpPr/>
            <p:nvPr/>
          </p:nvSpPr>
          <p:spPr>
            <a:xfrm>
              <a:off x="6125378" y="3310399"/>
              <a:ext cx="92502" cy="55064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8" name="Pravokutnik 127"/>
            <p:cNvSpPr/>
            <p:nvPr/>
          </p:nvSpPr>
          <p:spPr>
            <a:xfrm>
              <a:off x="5741491" y="3310399"/>
              <a:ext cx="92502" cy="55064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9" name="Pravokutnik 128"/>
            <p:cNvSpPr/>
            <p:nvPr/>
          </p:nvSpPr>
          <p:spPr>
            <a:xfrm>
              <a:off x="5117885" y="2600620"/>
              <a:ext cx="669857" cy="20239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0" name="Pravokutnik 129"/>
            <p:cNvSpPr/>
            <p:nvPr/>
          </p:nvSpPr>
          <p:spPr>
            <a:xfrm rot="16587170" flipH="1">
              <a:off x="5369579" y="2671911"/>
              <a:ext cx="185441" cy="634061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1" name="Nasmiješeno lice 130"/>
            <p:cNvSpPr/>
            <p:nvPr/>
          </p:nvSpPr>
          <p:spPr>
            <a:xfrm>
              <a:off x="5542609" y="1988840"/>
              <a:ext cx="750221" cy="440520"/>
            </a:xfrm>
            <a:prstGeom prst="smileyFac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2" name="Pravokutnik 131"/>
            <p:cNvSpPr/>
            <p:nvPr/>
          </p:nvSpPr>
          <p:spPr>
            <a:xfrm>
              <a:off x="4607124" y="2429360"/>
              <a:ext cx="684956" cy="68734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3" name="TekstniOkvir 132"/>
            <p:cNvSpPr txBox="1"/>
            <p:nvPr/>
          </p:nvSpPr>
          <p:spPr>
            <a:xfrm>
              <a:off x="4607124" y="2533616"/>
              <a:ext cx="935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keksi</a:t>
              </a:r>
              <a:endParaRPr lang="hr-HR" dirty="0"/>
            </a:p>
          </p:txBody>
        </p:sp>
      </p:grpSp>
      <p:grpSp>
        <p:nvGrpSpPr>
          <p:cNvPr id="138" name="Grupa 137"/>
          <p:cNvGrpSpPr/>
          <p:nvPr/>
        </p:nvGrpSpPr>
        <p:grpSpPr>
          <a:xfrm>
            <a:off x="5292080" y="1196752"/>
            <a:ext cx="1000751" cy="504056"/>
            <a:chOff x="5292080" y="1052736"/>
            <a:chExt cx="1000751" cy="504056"/>
          </a:xfrm>
        </p:grpSpPr>
        <p:sp>
          <p:nvSpPr>
            <p:cNvPr id="135" name="Pravokutni oblačić 134"/>
            <p:cNvSpPr/>
            <p:nvPr/>
          </p:nvSpPr>
          <p:spPr>
            <a:xfrm>
              <a:off x="5292080" y="1052736"/>
              <a:ext cx="1000750" cy="504056"/>
            </a:xfrm>
            <a:prstGeom prst="wedgeRectCallout">
              <a:avLst>
                <a:gd name="adj1" fmla="val 11589"/>
                <a:gd name="adj2" fmla="val 8883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6" name="TekstniOkvir 135"/>
            <p:cNvSpPr txBox="1"/>
            <p:nvPr/>
          </p:nvSpPr>
          <p:spPr>
            <a:xfrm>
              <a:off x="5292081" y="1052736"/>
              <a:ext cx="1000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Izvoli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228019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5124" y="-21704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21724" y="5733256"/>
            <a:ext cx="9144000" cy="112474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4" name="Grupa 3"/>
          <p:cNvGrpSpPr/>
          <p:nvPr/>
        </p:nvGrpSpPr>
        <p:grpSpPr>
          <a:xfrm>
            <a:off x="164157" y="3495368"/>
            <a:ext cx="1599531" cy="3029976"/>
            <a:chOff x="137756" y="3429000"/>
            <a:chExt cx="1599531" cy="3029976"/>
          </a:xfrm>
        </p:grpSpPr>
        <p:sp>
          <p:nvSpPr>
            <p:cNvPr id="5" name="Nasmiješeno lice 4"/>
            <p:cNvSpPr/>
            <p:nvPr/>
          </p:nvSpPr>
          <p:spPr>
            <a:xfrm>
              <a:off x="323528" y="3578656"/>
              <a:ext cx="720080" cy="504056"/>
            </a:xfrm>
            <a:prstGeom prst="smileyFac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251520" y="4082712"/>
              <a:ext cx="864096" cy="158417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6"/>
            <p:cNvSpPr/>
            <p:nvPr/>
          </p:nvSpPr>
          <p:spPr>
            <a:xfrm rot="19347292">
              <a:off x="683568" y="4658776"/>
              <a:ext cx="864096" cy="1440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7"/>
            <p:cNvSpPr/>
            <p:nvPr/>
          </p:nvSpPr>
          <p:spPr>
            <a:xfrm rot="19347292">
              <a:off x="873191" y="4907146"/>
              <a:ext cx="864096" cy="1440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Pravokutnik 8"/>
            <p:cNvSpPr/>
            <p:nvPr/>
          </p:nvSpPr>
          <p:spPr>
            <a:xfrm>
              <a:off x="359532" y="5666888"/>
              <a:ext cx="108012" cy="792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755576" y="5666888"/>
              <a:ext cx="108012" cy="7920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Prostoručno 10"/>
            <p:cNvSpPr/>
            <p:nvPr/>
          </p:nvSpPr>
          <p:spPr>
            <a:xfrm>
              <a:off x="137756" y="3429000"/>
              <a:ext cx="1055287" cy="678426"/>
            </a:xfrm>
            <a:custGeom>
              <a:avLst/>
              <a:gdLst>
                <a:gd name="connsiteX0" fmla="*/ 138995 w 1055287"/>
                <a:gd name="connsiteY0" fmla="*/ 663677 h 678426"/>
                <a:gd name="connsiteX1" fmla="*/ 124247 w 1055287"/>
                <a:gd name="connsiteY1" fmla="*/ 589935 h 678426"/>
                <a:gd name="connsiteX2" fmla="*/ 138995 w 1055287"/>
                <a:gd name="connsiteY2" fmla="*/ 501445 h 678426"/>
                <a:gd name="connsiteX3" fmla="*/ 197989 w 1055287"/>
                <a:gd name="connsiteY3" fmla="*/ 398206 h 678426"/>
                <a:gd name="connsiteX4" fmla="*/ 242234 w 1055287"/>
                <a:gd name="connsiteY4" fmla="*/ 235974 h 678426"/>
                <a:gd name="connsiteX5" fmla="*/ 256983 w 1055287"/>
                <a:gd name="connsiteY5" fmla="*/ 191729 h 678426"/>
                <a:gd name="connsiteX6" fmla="*/ 360221 w 1055287"/>
                <a:gd name="connsiteY6" fmla="*/ 162232 h 678426"/>
                <a:gd name="connsiteX7" fmla="*/ 551950 w 1055287"/>
                <a:gd name="connsiteY7" fmla="*/ 176980 h 678426"/>
                <a:gd name="connsiteX8" fmla="*/ 596195 w 1055287"/>
                <a:gd name="connsiteY8" fmla="*/ 206477 h 678426"/>
                <a:gd name="connsiteX9" fmla="*/ 714183 w 1055287"/>
                <a:gd name="connsiteY9" fmla="*/ 221226 h 678426"/>
                <a:gd name="connsiteX10" fmla="*/ 758428 w 1055287"/>
                <a:gd name="connsiteY10" fmla="*/ 235974 h 678426"/>
                <a:gd name="connsiteX11" fmla="*/ 846918 w 1055287"/>
                <a:gd name="connsiteY11" fmla="*/ 294967 h 678426"/>
                <a:gd name="connsiteX12" fmla="*/ 891163 w 1055287"/>
                <a:gd name="connsiteY12" fmla="*/ 383458 h 678426"/>
                <a:gd name="connsiteX13" fmla="*/ 935408 w 1055287"/>
                <a:gd name="connsiteY13" fmla="*/ 648929 h 678426"/>
                <a:gd name="connsiteX14" fmla="*/ 994402 w 1055287"/>
                <a:gd name="connsiteY14" fmla="*/ 678426 h 678426"/>
                <a:gd name="connsiteX15" fmla="*/ 1038647 w 1055287"/>
                <a:gd name="connsiteY15" fmla="*/ 648929 h 678426"/>
                <a:gd name="connsiteX16" fmla="*/ 994402 w 1055287"/>
                <a:gd name="connsiteY16" fmla="*/ 309716 h 678426"/>
                <a:gd name="connsiteX17" fmla="*/ 979654 w 1055287"/>
                <a:gd name="connsiteY17" fmla="*/ 265471 h 678426"/>
                <a:gd name="connsiteX18" fmla="*/ 964905 w 1055287"/>
                <a:gd name="connsiteY18" fmla="*/ 206477 h 678426"/>
                <a:gd name="connsiteX19" fmla="*/ 935408 w 1055287"/>
                <a:gd name="connsiteY19" fmla="*/ 162232 h 678426"/>
                <a:gd name="connsiteX20" fmla="*/ 891163 w 1055287"/>
                <a:gd name="connsiteY20" fmla="*/ 73742 h 678426"/>
                <a:gd name="connsiteX21" fmla="*/ 758428 w 1055287"/>
                <a:gd name="connsiteY21" fmla="*/ 0 h 678426"/>
                <a:gd name="connsiteX22" fmla="*/ 448712 w 1055287"/>
                <a:gd name="connsiteY22" fmla="*/ 14748 h 678426"/>
                <a:gd name="connsiteX23" fmla="*/ 404466 w 1055287"/>
                <a:gd name="connsiteY23" fmla="*/ 29497 h 678426"/>
                <a:gd name="connsiteX24" fmla="*/ 345473 w 1055287"/>
                <a:gd name="connsiteY24" fmla="*/ 44245 h 678426"/>
                <a:gd name="connsiteX25" fmla="*/ 256983 w 1055287"/>
                <a:gd name="connsiteY25" fmla="*/ 73742 h 678426"/>
                <a:gd name="connsiteX26" fmla="*/ 168492 w 1055287"/>
                <a:gd name="connsiteY26" fmla="*/ 132735 h 678426"/>
                <a:gd name="connsiteX27" fmla="*/ 153744 w 1055287"/>
                <a:gd name="connsiteY27" fmla="*/ 206477 h 678426"/>
                <a:gd name="connsiteX28" fmla="*/ 94750 w 1055287"/>
                <a:gd name="connsiteY28" fmla="*/ 294967 h 678426"/>
                <a:gd name="connsiteX29" fmla="*/ 21008 w 1055287"/>
                <a:gd name="connsiteY29" fmla="*/ 368709 h 678426"/>
                <a:gd name="connsiteX30" fmla="*/ 21008 w 1055287"/>
                <a:gd name="connsiteY30" fmla="*/ 530942 h 678426"/>
                <a:gd name="connsiteX31" fmla="*/ 65254 w 1055287"/>
                <a:gd name="connsiteY31" fmla="*/ 545690 h 678426"/>
                <a:gd name="connsiteX32" fmla="*/ 80002 w 1055287"/>
                <a:gd name="connsiteY32" fmla="*/ 589935 h 678426"/>
                <a:gd name="connsiteX33" fmla="*/ 94750 w 1055287"/>
                <a:gd name="connsiteY33" fmla="*/ 619432 h 678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55287" h="678426">
                  <a:moveTo>
                    <a:pt x="138995" y="663677"/>
                  </a:moveTo>
                  <a:cubicBezTo>
                    <a:pt x="134079" y="639096"/>
                    <a:pt x="124247" y="615002"/>
                    <a:pt x="124247" y="589935"/>
                  </a:cubicBezTo>
                  <a:cubicBezTo>
                    <a:pt x="124247" y="560031"/>
                    <a:pt x="130402" y="530087"/>
                    <a:pt x="138995" y="501445"/>
                  </a:cubicBezTo>
                  <a:cubicBezTo>
                    <a:pt x="149202" y="467422"/>
                    <a:pt x="178240" y="427830"/>
                    <a:pt x="197989" y="398206"/>
                  </a:cubicBezTo>
                  <a:cubicBezTo>
                    <a:pt x="218834" y="293978"/>
                    <a:pt x="204811" y="348242"/>
                    <a:pt x="242234" y="235974"/>
                  </a:cubicBezTo>
                  <a:cubicBezTo>
                    <a:pt x="247150" y="221226"/>
                    <a:pt x="241901" y="195500"/>
                    <a:pt x="256983" y="191729"/>
                  </a:cubicBezTo>
                  <a:cubicBezTo>
                    <a:pt x="331058" y="173209"/>
                    <a:pt x="296747" y="183390"/>
                    <a:pt x="360221" y="162232"/>
                  </a:cubicBezTo>
                  <a:cubicBezTo>
                    <a:pt x="424131" y="167148"/>
                    <a:pt x="488949" y="165167"/>
                    <a:pt x="551950" y="176980"/>
                  </a:cubicBezTo>
                  <a:cubicBezTo>
                    <a:pt x="569372" y="180247"/>
                    <a:pt x="579094" y="201813"/>
                    <a:pt x="596195" y="206477"/>
                  </a:cubicBezTo>
                  <a:cubicBezTo>
                    <a:pt x="634434" y="216906"/>
                    <a:pt x="674854" y="216310"/>
                    <a:pt x="714183" y="221226"/>
                  </a:cubicBezTo>
                  <a:cubicBezTo>
                    <a:pt x="728931" y="226142"/>
                    <a:pt x="744838" y="228424"/>
                    <a:pt x="758428" y="235974"/>
                  </a:cubicBezTo>
                  <a:cubicBezTo>
                    <a:pt x="789417" y="253190"/>
                    <a:pt x="846918" y="294967"/>
                    <a:pt x="846918" y="294967"/>
                  </a:cubicBezTo>
                  <a:cubicBezTo>
                    <a:pt x="866473" y="324300"/>
                    <a:pt x="887092" y="346821"/>
                    <a:pt x="891163" y="383458"/>
                  </a:cubicBezTo>
                  <a:cubicBezTo>
                    <a:pt x="894798" y="416174"/>
                    <a:pt x="867865" y="592643"/>
                    <a:pt x="935408" y="648929"/>
                  </a:cubicBezTo>
                  <a:cubicBezTo>
                    <a:pt x="952298" y="663004"/>
                    <a:pt x="974737" y="668594"/>
                    <a:pt x="994402" y="678426"/>
                  </a:cubicBezTo>
                  <a:cubicBezTo>
                    <a:pt x="1009150" y="668594"/>
                    <a:pt x="1037042" y="666582"/>
                    <a:pt x="1038647" y="648929"/>
                  </a:cubicBezTo>
                  <a:cubicBezTo>
                    <a:pt x="1061785" y="394414"/>
                    <a:pt x="1071526" y="425401"/>
                    <a:pt x="994402" y="309716"/>
                  </a:cubicBezTo>
                  <a:cubicBezTo>
                    <a:pt x="989486" y="294968"/>
                    <a:pt x="983925" y="280419"/>
                    <a:pt x="979654" y="265471"/>
                  </a:cubicBezTo>
                  <a:cubicBezTo>
                    <a:pt x="974085" y="245981"/>
                    <a:pt x="972890" y="225108"/>
                    <a:pt x="964905" y="206477"/>
                  </a:cubicBezTo>
                  <a:cubicBezTo>
                    <a:pt x="957923" y="190185"/>
                    <a:pt x="945240" y="176980"/>
                    <a:pt x="935408" y="162232"/>
                  </a:cubicBezTo>
                  <a:cubicBezTo>
                    <a:pt x="924888" y="130670"/>
                    <a:pt x="918072" y="97288"/>
                    <a:pt x="891163" y="73742"/>
                  </a:cubicBezTo>
                  <a:cubicBezTo>
                    <a:pt x="828746" y="19127"/>
                    <a:pt x="819199" y="20256"/>
                    <a:pt x="758428" y="0"/>
                  </a:cubicBezTo>
                  <a:cubicBezTo>
                    <a:pt x="655189" y="4916"/>
                    <a:pt x="551711" y="6165"/>
                    <a:pt x="448712" y="14748"/>
                  </a:cubicBezTo>
                  <a:cubicBezTo>
                    <a:pt x="433219" y="16039"/>
                    <a:pt x="419414" y="25226"/>
                    <a:pt x="404466" y="29497"/>
                  </a:cubicBezTo>
                  <a:cubicBezTo>
                    <a:pt x="384976" y="35065"/>
                    <a:pt x="364888" y="38421"/>
                    <a:pt x="345473" y="44245"/>
                  </a:cubicBezTo>
                  <a:cubicBezTo>
                    <a:pt x="315692" y="53179"/>
                    <a:pt x="282853" y="56495"/>
                    <a:pt x="256983" y="73742"/>
                  </a:cubicBezTo>
                  <a:lnTo>
                    <a:pt x="168492" y="132735"/>
                  </a:lnTo>
                  <a:cubicBezTo>
                    <a:pt x="163576" y="157316"/>
                    <a:pt x="164117" y="183656"/>
                    <a:pt x="153744" y="206477"/>
                  </a:cubicBezTo>
                  <a:cubicBezTo>
                    <a:pt x="139074" y="238750"/>
                    <a:pt x="114414" y="265470"/>
                    <a:pt x="94750" y="294967"/>
                  </a:cubicBezTo>
                  <a:cubicBezTo>
                    <a:pt x="55419" y="353963"/>
                    <a:pt x="80005" y="329379"/>
                    <a:pt x="21008" y="368709"/>
                  </a:cubicBezTo>
                  <a:cubicBezTo>
                    <a:pt x="891" y="429063"/>
                    <a:pt x="-13933" y="452326"/>
                    <a:pt x="21008" y="530942"/>
                  </a:cubicBezTo>
                  <a:cubicBezTo>
                    <a:pt x="27322" y="545148"/>
                    <a:pt x="50505" y="540774"/>
                    <a:pt x="65254" y="545690"/>
                  </a:cubicBezTo>
                  <a:cubicBezTo>
                    <a:pt x="70170" y="560438"/>
                    <a:pt x="76232" y="574853"/>
                    <a:pt x="80002" y="589935"/>
                  </a:cubicBezTo>
                  <a:cubicBezTo>
                    <a:pt x="97642" y="660498"/>
                    <a:pt x="94750" y="699123"/>
                    <a:pt x="94750" y="619432"/>
                  </a:cubicBez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9" name="Grupa 38"/>
          <p:cNvGrpSpPr/>
          <p:nvPr/>
        </p:nvGrpSpPr>
        <p:grpSpPr>
          <a:xfrm>
            <a:off x="2411760" y="224926"/>
            <a:ext cx="6552728" cy="3960440"/>
            <a:chOff x="6444208" y="440440"/>
            <a:chExt cx="6552728" cy="3960440"/>
          </a:xfrm>
        </p:grpSpPr>
        <p:sp>
          <p:nvSpPr>
            <p:cNvPr id="25" name="Pravokutnik 24"/>
            <p:cNvSpPr/>
            <p:nvPr/>
          </p:nvSpPr>
          <p:spPr>
            <a:xfrm>
              <a:off x="6444208" y="440440"/>
              <a:ext cx="6552728" cy="39604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6968796" y="2159930"/>
              <a:ext cx="938570" cy="1872209"/>
              <a:chOff x="5647659" y="2682460"/>
              <a:chExt cx="463886" cy="1224137"/>
            </a:xfrm>
          </p:grpSpPr>
          <p:sp>
            <p:nvSpPr>
              <p:cNvPr id="27" name="Pravokutnik 26"/>
              <p:cNvSpPr/>
              <p:nvPr/>
            </p:nvSpPr>
            <p:spPr>
              <a:xfrm>
                <a:off x="5733544" y="2970492"/>
                <a:ext cx="288032" cy="5760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Pravokutnik 27"/>
              <p:cNvSpPr/>
              <p:nvPr/>
            </p:nvSpPr>
            <p:spPr>
              <a:xfrm>
                <a:off x="5952537" y="3546557"/>
                <a:ext cx="45719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9" name="Pravokutnik 28"/>
              <p:cNvSpPr/>
              <p:nvPr/>
            </p:nvSpPr>
            <p:spPr>
              <a:xfrm>
                <a:off x="5762801" y="3546557"/>
                <a:ext cx="45719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Pravokutnik 29"/>
              <p:cNvSpPr/>
              <p:nvPr/>
            </p:nvSpPr>
            <p:spPr>
              <a:xfrm rot="2218136">
                <a:off x="5647659" y="3027395"/>
                <a:ext cx="80223" cy="3902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Pravokutnik 30"/>
              <p:cNvSpPr/>
              <p:nvPr/>
            </p:nvSpPr>
            <p:spPr>
              <a:xfrm rot="19311959">
                <a:off x="6016836" y="3035227"/>
                <a:ext cx="94709" cy="34217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Nasmiješeno lice 31"/>
              <p:cNvSpPr/>
              <p:nvPr/>
            </p:nvSpPr>
            <p:spPr>
              <a:xfrm>
                <a:off x="5664504" y="2682460"/>
                <a:ext cx="370795" cy="288032"/>
              </a:xfrm>
              <a:prstGeom prst="smileyFac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37" name="Grupa 36"/>
          <p:cNvGrpSpPr/>
          <p:nvPr/>
        </p:nvGrpSpPr>
        <p:grpSpPr>
          <a:xfrm>
            <a:off x="0" y="1844824"/>
            <a:ext cx="2195736" cy="1016355"/>
            <a:chOff x="0" y="1844824"/>
            <a:chExt cx="2195736" cy="1016355"/>
          </a:xfrm>
        </p:grpSpPr>
        <p:sp>
          <p:nvSpPr>
            <p:cNvPr id="35" name="Pravokutni oblačić 34"/>
            <p:cNvSpPr/>
            <p:nvPr/>
          </p:nvSpPr>
          <p:spPr>
            <a:xfrm>
              <a:off x="0" y="1844824"/>
              <a:ext cx="2195736" cy="1016355"/>
            </a:xfrm>
            <a:prstGeom prst="wedgeRectCallout">
              <a:avLst>
                <a:gd name="adj1" fmla="val -17475"/>
                <a:gd name="adj2" fmla="val 857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TekstniOkvir 35"/>
            <p:cNvSpPr txBox="1"/>
            <p:nvPr/>
          </p:nvSpPr>
          <p:spPr>
            <a:xfrm>
              <a:off x="277921" y="1980140"/>
              <a:ext cx="17017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To bi bio kraj naše emisije</a:t>
              </a:r>
              <a:endParaRPr lang="hr-HR" dirty="0"/>
            </a:p>
          </p:txBody>
        </p:sp>
      </p:grpSp>
      <p:grpSp>
        <p:nvGrpSpPr>
          <p:cNvPr id="42" name="Grupa 41"/>
          <p:cNvGrpSpPr/>
          <p:nvPr/>
        </p:nvGrpSpPr>
        <p:grpSpPr>
          <a:xfrm>
            <a:off x="4593724" y="566682"/>
            <a:ext cx="3240360" cy="1116124"/>
            <a:chOff x="4593724" y="566682"/>
            <a:chExt cx="3240360" cy="1116124"/>
          </a:xfrm>
        </p:grpSpPr>
        <p:sp>
          <p:nvSpPr>
            <p:cNvPr id="33" name="Pravokutni oblačić 32"/>
            <p:cNvSpPr/>
            <p:nvPr/>
          </p:nvSpPr>
          <p:spPr>
            <a:xfrm>
              <a:off x="4593724" y="566682"/>
              <a:ext cx="3240360" cy="1116124"/>
            </a:xfrm>
            <a:prstGeom prst="wedgeRectCallout">
              <a:avLst>
                <a:gd name="adj1" fmla="val -54059"/>
                <a:gd name="adj2" fmla="val 91571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TekstniOkvir 33"/>
            <p:cNvSpPr txBox="1"/>
            <p:nvPr/>
          </p:nvSpPr>
          <p:spPr>
            <a:xfrm>
              <a:off x="4788938" y="709245"/>
              <a:ext cx="28083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400" dirty="0" smtClean="0"/>
                <a:t>POŠTUJTE NAŠA PRAVA</a:t>
              </a:r>
              <a:endParaRPr lang="hr-HR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5124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76</Words>
  <Application>Microsoft Office PowerPoint</Application>
  <PresentationFormat>Prikaz na zaslonu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Tema sustava Office</vt:lpstr>
      <vt:lpstr>PRAVA DJETETA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PRAVA DJETETA</dc:title>
  <dc:creator>Ivica</dc:creator>
  <cp:lastModifiedBy>OŠ Z. i F. Otočac</cp:lastModifiedBy>
  <cp:revision>13</cp:revision>
  <dcterms:created xsi:type="dcterms:W3CDTF">2017-10-23T21:48:19Z</dcterms:created>
  <dcterms:modified xsi:type="dcterms:W3CDTF">2017-10-24T12:44:55Z</dcterms:modified>
</cp:coreProperties>
</file>